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86"/>
  </p:notesMasterIdLst>
  <p:sldIdLst>
    <p:sldId id="425" r:id="rId5"/>
    <p:sldId id="490" r:id="rId6"/>
    <p:sldId id="580" r:id="rId7"/>
    <p:sldId id="486" r:id="rId8"/>
    <p:sldId id="488" r:id="rId9"/>
    <p:sldId id="814" r:id="rId10"/>
    <p:sldId id="740" r:id="rId11"/>
    <p:sldId id="906" r:id="rId12"/>
    <p:sldId id="491" r:id="rId13"/>
    <p:sldId id="834" r:id="rId14"/>
    <p:sldId id="824" r:id="rId15"/>
    <p:sldId id="742" r:id="rId16"/>
    <p:sldId id="835" r:id="rId17"/>
    <p:sldId id="836" r:id="rId18"/>
    <p:sldId id="837" r:id="rId19"/>
    <p:sldId id="838" r:id="rId20"/>
    <p:sldId id="839" r:id="rId21"/>
    <p:sldId id="907" r:id="rId22"/>
    <p:sldId id="825" r:id="rId23"/>
    <p:sldId id="908" r:id="rId24"/>
    <p:sldId id="842" r:id="rId25"/>
    <p:sldId id="843" r:id="rId26"/>
    <p:sldId id="844" r:id="rId27"/>
    <p:sldId id="847" r:id="rId28"/>
    <p:sldId id="849" r:id="rId29"/>
    <p:sldId id="850" r:id="rId30"/>
    <p:sldId id="851" r:id="rId31"/>
    <p:sldId id="909" r:id="rId32"/>
    <p:sldId id="853" r:id="rId33"/>
    <p:sldId id="854" r:id="rId34"/>
    <p:sldId id="542" r:id="rId35"/>
    <p:sldId id="856" r:id="rId36"/>
    <p:sldId id="855" r:id="rId37"/>
    <p:sldId id="910" r:id="rId38"/>
    <p:sldId id="858" r:id="rId39"/>
    <p:sldId id="911" r:id="rId40"/>
    <p:sldId id="860" r:id="rId41"/>
    <p:sldId id="862" r:id="rId42"/>
    <p:sldId id="863" r:id="rId43"/>
    <p:sldId id="865" r:id="rId44"/>
    <p:sldId id="866" r:id="rId45"/>
    <p:sldId id="867" r:id="rId46"/>
    <p:sldId id="868" r:id="rId47"/>
    <p:sldId id="912" r:id="rId48"/>
    <p:sldId id="870" r:id="rId49"/>
    <p:sldId id="871" r:id="rId50"/>
    <p:sldId id="872" r:id="rId51"/>
    <p:sldId id="873" r:id="rId52"/>
    <p:sldId id="874" r:id="rId53"/>
    <p:sldId id="878" r:id="rId54"/>
    <p:sldId id="913" r:id="rId55"/>
    <p:sldId id="880" r:id="rId56"/>
    <p:sldId id="881" r:id="rId57"/>
    <p:sldId id="882" r:id="rId58"/>
    <p:sldId id="903" r:id="rId59"/>
    <p:sldId id="883" r:id="rId60"/>
    <p:sldId id="884" r:id="rId61"/>
    <p:sldId id="885" r:id="rId62"/>
    <p:sldId id="886" r:id="rId63"/>
    <p:sldId id="914" r:id="rId64"/>
    <p:sldId id="888" r:id="rId65"/>
    <p:sldId id="889" r:id="rId66"/>
    <p:sldId id="904" r:id="rId67"/>
    <p:sldId id="552" r:id="rId68"/>
    <p:sldId id="553" r:id="rId69"/>
    <p:sldId id="890" r:id="rId70"/>
    <p:sldId id="916" r:id="rId71"/>
    <p:sldId id="891" r:id="rId72"/>
    <p:sldId id="892" r:id="rId73"/>
    <p:sldId id="893" r:id="rId74"/>
    <p:sldId id="833" r:id="rId75"/>
    <p:sldId id="894" r:id="rId76"/>
    <p:sldId id="895" r:id="rId77"/>
    <p:sldId id="896" r:id="rId78"/>
    <p:sldId id="897" r:id="rId79"/>
    <p:sldId id="898" r:id="rId80"/>
    <p:sldId id="917" r:id="rId81"/>
    <p:sldId id="900" r:id="rId82"/>
    <p:sldId id="901" r:id="rId83"/>
    <p:sldId id="506" r:id="rId84"/>
    <p:sldId id="507" r:id="rId8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8CF0A15-5995-47D5-89F7-7066E8618130}">
          <p14:sldIdLst>
            <p14:sldId id="425"/>
            <p14:sldId id="490"/>
            <p14:sldId id="580"/>
            <p14:sldId id="486"/>
            <p14:sldId id="488"/>
            <p14:sldId id="814"/>
            <p14:sldId id="740"/>
            <p14:sldId id="906"/>
            <p14:sldId id="491"/>
            <p14:sldId id="834"/>
            <p14:sldId id="824"/>
            <p14:sldId id="742"/>
            <p14:sldId id="835"/>
            <p14:sldId id="836"/>
            <p14:sldId id="837"/>
            <p14:sldId id="838"/>
            <p14:sldId id="839"/>
            <p14:sldId id="907"/>
            <p14:sldId id="825"/>
            <p14:sldId id="908"/>
            <p14:sldId id="842"/>
            <p14:sldId id="843"/>
            <p14:sldId id="844"/>
            <p14:sldId id="847"/>
            <p14:sldId id="849"/>
            <p14:sldId id="850"/>
            <p14:sldId id="851"/>
            <p14:sldId id="909"/>
            <p14:sldId id="853"/>
            <p14:sldId id="854"/>
            <p14:sldId id="542"/>
            <p14:sldId id="856"/>
            <p14:sldId id="855"/>
            <p14:sldId id="910"/>
            <p14:sldId id="858"/>
            <p14:sldId id="911"/>
            <p14:sldId id="860"/>
            <p14:sldId id="862"/>
            <p14:sldId id="863"/>
            <p14:sldId id="865"/>
            <p14:sldId id="866"/>
            <p14:sldId id="867"/>
            <p14:sldId id="868"/>
            <p14:sldId id="912"/>
            <p14:sldId id="870"/>
            <p14:sldId id="871"/>
            <p14:sldId id="872"/>
            <p14:sldId id="873"/>
            <p14:sldId id="874"/>
            <p14:sldId id="878"/>
            <p14:sldId id="913"/>
            <p14:sldId id="880"/>
            <p14:sldId id="881"/>
            <p14:sldId id="882"/>
            <p14:sldId id="903"/>
            <p14:sldId id="883"/>
            <p14:sldId id="884"/>
            <p14:sldId id="885"/>
            <p14:sldId id="886"/>
            <p14:sldId id="914"/>
            <p14:sldId id="888"/>
            <p14:sldId id="889"/>
            <p14:sldId id="904"/>
            <p14:sldId id="552"/>
            <p14:sldId id="553"/>
            <p14:sldId id="890"/>
            <p14:sldId id="916"/>
            <p14:sldId id="891"/>
            <p14:sldId id="892"/>
            <p14:sldId id="893"/>
            <p14:sldId id="833"/>
            <p14:sldId id="894"/>
            <p14:sldId id="895"/>
            <p14:sldId id="896"/>
            <p14:sldId id="897"/>
            <p14:sldId id="898"/>
            <p14:sldId id="917"/>
            <p14:sldId id="900"/>
            <p14:sldId id="901"/>
            <p14:sldId id="506"/>
            <p14:sldId id="5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7F18829-0F17-D8BF-F72C-EC2ECBE35D79}" name="Ayan Daluz" initials="AD" userId="S::ariadne@compliantlearningresources.com.au::befa8149-c6af-46c9-b27d-15d84abc302f" providerId="AD"/>
  <p188:author id="{502F5D3D-0816-9A47-0719-36001A2F30AD}" name="Jonnilyn Rubis" initials="JR" userId="6984004f4a1a371f" providerId="Windows Live"/>
  <p188:author id="{92FA6577-88E1-AA2F-4FDD-9DABA9659E1B}" name="Lei San Agustin" initials="LSA" userId="S::lei@compliantlearningresources.com.au::d8299a59-9786-404a-a65b-a702bd7a1468" providerId="AD"/>
  <p188:author id="{2E270BF0-FD7D-DE8B-8AE0-C04D39CB6840}" name="Stephanie Nicole Sy" initials="SNS" userId="S::steph@compliantlearningresources.com.au::2456b08f-f7af-4184-bc60-e015f659424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DCA"/>
    <a:srgbClr val="458DCF"/>
    <a:srgbClr val="70AD47"/>
    <a:srgbClr val="3CBE99"/>
    <a:srgbClr val="FF595E"/>
    <a:srgbClr val="FFFFFF"/>
    <a:srgbClr val="DDD5EB"/>
    <a:srgbClr val="C8EA92"/>
    <a:srgbClr val="D73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BC5866-C108-48CE-ACFD-081AE396A064}" v="1" dt="2023-08-24T23:20:02.2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9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49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theme" Target="theme/theme1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openxmlformats.org/officeDocument/2006/relationships/tableStyles" Target="tableStyles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93" Type="http://schemas.microsoft.com/office/2018/10/relationships/authors" Target="author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viewProps" Target="viewProps.xml"/><Relationship Id="rId9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microsoft.com/office/2015/10/relationships/revisionInfo" Target="revisionInfo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presProps" Target="presProps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ira Teneza" userId="54b7cb2e-4ead-41c6-a99a-9b0ab1b6b958" providerId="ADAL" clId="{44EDFCB8-EAFD-46FA-96AF-D2E5B59223D1}"/>
    <pc:docChg chg="undo custSel modSld">
      <pc:chgData name="Shaira Teneza" userId="54b7cb2e-4ead-41c6-a99a-9b0ab1b6b958" providerId="ADAL" clId="{44EDFCB8-EAFD-46FA-96AF-D2E5B59223D1}" dt="2023-08-21T03:15:28.227" v="68" actId="20577"/>
      <pc:docMkLst>
        <pc:docMk/>
      </pc:docMkLst>
      <pc:sldChg chg="modSp mod">
        <pc:chgData name="Shaira Teneza" userId="54b7cb2e-4ead-41c6-a99a-9b0ab1b6b958" providerId="ADAL" clId="{44EDFCB8-EAFD-46FA-96AF-D2E5B59223D1}" dt="2023-08-21T02:52:00.396" v="22" actId="20577"/>
        <pc:sldMkLst>
          <pc:docMk/>
          <pc:sldMk cId="2402806722" sldId="488"/>
        </pc:sldMkLst>
        <pc:spChg chg="mod">
          <ac:chgData name="Shaira Teneza" userId="54b7cb2e-4ead-41c6-a99a-9b0ab1b6b958" providerId="ADAL" clId="{44EDFCB8-EAFD-46FA-96AF-D2E5B59223D1}" dt="2023-08-21T02:52:00.396" v="22" actId="20577"/>
          <ac:spMkLst>
            <pc:docMk/>
            <pc:sldMk cId="2402806722" sldId="488"/>
            <ac:spMk id="3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4:01.293" v="40" actId="20577"/>
        <pc:sldMkLst>
          <pc:docMk/>
          <pc:sldMk cId="1708739556" sldId="491"/>
        </pc:sldMkLst>
        <pc:spChg chg="mod">
          <ac:chgData name="Shaira Teneza" userId="54b7cb2e-4ead-41c6-a99a-9b0ab1b6b958" providerId="ADAL" clId="{44EDFCB8-EAFD-46FA-96AF-D2E5B59223D1}" dt="2023-08-21T02:54:01.293" v="40" actId="20577"/>
          <ac:spMkLst>
            <pc:docMk/>
            <pc:sldMk cId="1708739556" sldId="491"/>
            <ac:spMk id="3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2:43.966" v="32" actId="20577"/>
        <pc:sldMkLst>
          <pc:docMk/>
          <pc:sldMk cId="3664964468" sldId="740"/>
        </pc:sldMkLst>
        <pc:spChg chg="mod">
          <ac:chgData name="Shaira Teneza" userId="54b7cb2e-4ead-41c6-a99a-9b0ab1b6b958" providerId="ADAL" clId="{44EDFCB8-EAFD-46FA-96AF-D2E5B59223D1}" dt="2023-08-21T02:52:21.565" v="28" actId="20577"/>
          <ac:spMkLst>
            <pc:docMk/>
            <pc:sldMk cId="3664964468" sldId="740"/>
            <ac:spMk id="10" creationId="{042D9E7B-D1BB-4A59-8D12-11E6C2FA55AC}"/>
          </ac:spMkLst>
        </pc:spChg>
        <pc:graphicFrameChg chg="mod modGraphic">
          <ac:chgData name="Shaira Teneza" userId="54b7cb2e-4ead-41c6-a99a-9b0ab1b6b958" providerId="ADAL" clId="{44EDFCB8-EAFD-46FA-96AF-D2E5B59223D1}" dt="2023-08-21T02:52:43.966" v="32" actId="20577"/>
          <ac:graphicFrameMkLst>
            <pc:docMk/>
            <pc:sldMk cId="3664964468" sldId="740"/>
            <ac:graphicFrameMk id="5" creationId="{25E30F71-324D-5ACB-0F07-2CE92425C6F9}"/>
          </ac:graphicFrameMkLst>
        </pc:graphicFrameChg>
      </pc:sldChg>
      <pc:sldChg chg="modSp mod">
        <pc:chgData name="Shaira Teneza" userId="54b7cb2e-4ead-41c6-a99a-9b0ab1b6b958" providerId="ADAL" clId="{44EDFCB8-EAFD-46FA-96AF-D2E5B59223D1}" dt="2023-08-21T02:54:51.964" v="43" actId="20577"/>
        <pc:sldMkLst>
          <pc:docMk/>
          <pc:sldMk cId="2736398781" sldId="824"/>
        </pc:sldMkLst>
        <pc:spChg chg="mod">
          <ac:chgData name="Shaira Teneza" userId="54b7cb2e-4ead-41c6-a99a-9b0ab1b6b958" providerId="ADAL" clId="{44EDFCB8-EAFD-46FA-96AF-D2E5B59223D1}" dt="2023-08-21T02:54:51.964" v="43" actId="20577"/>
          <ac:spMkLst>
            <pc:docMk/>
            <pc:sldMk cId="2736398781" sldId="824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4:15.041" v="41"/>
        <pc:sldMkLst>
          <pc:docMk/>
          <pc:sldMk cId="3367583910" sldId="834"/>
        </pc:sldMkLst>
        <pc:spChg chg="mod">
          <ac:chgData name="Shaira Teneza" userId="54b7cb2e-4ead-41c6-a99a-9b0ab1b6b958" providerId="ADAL" clId="{44EDFCB8-EAFD-46FA-96AF-D2E5B59223D1}" dt="2023-08-21T02:54:15.041" v="41"/>
          <ac:spMkLst>
            <pc:docMk/>
            <pc:sldMk cId="3367583910" sldId="834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48:05.742" v="5" actId="20577"/>
        <pc:sldMkLst>
          <pc:docMk/>
          <pc:sldMk cId="2378487986" sldId="835"/>
        </pc:sldMkLst>
        <pc:spChg chg="mod">
          <ac:chgData name="Shaira Teneza" userId="54b7cb2e-4ead-41c6-a99a-9b0ab1b6b958" providerId="ADAL" clId="{44EDFCB8-EAFD-46FA-96AF-D2E5B59223D1}" dt="2023-08-21T02:48:05.742" v="5" actId="20577"/>
          <ac:spMkLst>
            <pc:docMk/>
            <pc:sldMk cId="2378487986" sldId="835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5:08.621" v="45" actId="20577"/>
        <pc:sldMkLst>
          <pc:docMk/>
          <pc:sldMk cId="2765715185" sldId="836"/>
        </pc:sldMkLst>
        <pc:spChg chg="mod">
          <ac:chgData name="Shaira Teneza" userId="54b7cb2e-4ead-41c6-a99a-9b0ab1b6b958" providerId="ADAL" clId="{44EDFCB8-EAFD-46FA-96AF-D2E5B59223D1}" dt="2023-08-21T02:55:08.621" v="45" actId="20577"/>
          <ac:spMkLst>
            <pc:docMk/>
            <pc:sldMk cId="2765715185" sldId="836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9:45.454" v="65" actId="20577"/>
        <pc:sldMkLst>
          <pc:docMk/>
          <pc:sldMk cId="2994339355" sldId="838"/>
        </pc:sldMkLst>
        <pc:spChg chg="mod">
          <ac:chgData name="Shaira Teneza" userId="54b7cb2e-4ead-41c6-a99a-9b0ab1b6b958" providerId="ADAL" clId="{44EDFCB8-EAFD-46FA-96AF-D2E5B59223D1}" dt="2023-08-21T02:59:45.454" v="65" actId="20577"/>
          <ac:spMkLst>
            <pc:docMk/>
            <pc:sldMk cId="2994339355" sldId="838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5:33.526" v="48"/>
        <pc:sldMkLst>
          <pc:docMk/>
          <pc:sldMk cId="169770501" sldId="855"/>
        </pc:sldMkLst>
        <pc:spChg chg="mod">
          <ac:chgData name="Shaira Teneza" userId="54b7cb2e-4ead-41c6-a99a-9b0ab1b6b958" providerId="ADAL" clId="{44EDFCB8-EAFD-46FA-96AF-D2E5B59223D1}" dt="2023-08-21T02:55:33.526" v="48"/>
          <ac:spMkLst>
            <pc:docMk/>
            <pc:sldMk cId="169770501" sldId="855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5:23.360" v="47"/>
        <pc:sldMkLst>
          <pc:docMk/>
          <pc:sldMk cId="1217769445" sldId="856"/>
        </pc:sldMkLst>
        <pc:spChg chg="mod">
          <ac:chgData name="Shaira Teneza" userId="54b7cb2e-4ead-41c6-a99a-9b0ab1b6b958" providerId="ADAL" clId="{44EDFCB8-EAFD-46FA-96AF-D2E5B59223D1}" dt="2023-08-21T02:55:23.360" v="47"/>
          <ac:spMkLst>
            <pc:docMk/>
            <pc:sldMk cId="1217769445" sldId="856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3:09:59.403" v="67" actId="20577"/>
        <pc:sldMkLst>
          <pc:docMk/>
          <pc:sldMk cId="1349736975" sldId="858"/>
        </pc:sldMkLst>
        <pc:spChg chg="mod">
          <ac:chgData name="Shaira Teneza" userId="54b7cb2e-4ead-41c6-a99a-9b0ab1b6b958" providerId="ADAL" clId="{44EDFCB8-EAFD-46FA-96AF-D2E5B59223D1}" dt="2023-08-21T03:09:59.403" v="67" actId="20577"/>
          <ac:spMkLst>
            <pc:docMk/>
            <pc:sldMk cId="1349736975" sldId="858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5:44.076" v="50" actId="20577"/>
        <pc:sldMkLst>
          <pc:docMk/>
          <pc:sldMk cId="117971168" sldId="862"/>
        </pc:sldMkLst>
        <pc:spChg chg="mod">
          <ac:chgData name="Shaira Teneza" userId="54b7cb2e-4ead-41c6-a99a-9b0ab1b6b958" providerId="ADAL" clId="{44EDFCB8-EAFD-46FA-96AF-D2E5B59223D1}" dt="2023-08-21T02:55:44.076" v="50" actId="20577"/>
          <ac:spMkLst>
            <pc:docMk/>
            <pc:sldMk cId="117971168" sldId="862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9:50.177" v="66"/>
        <pc:sldMkLst>
          <pc:docMk/>
          <pc:sldMk cId="1688672774" sldId="863"/>
        </pc:sldMkLst>
        <pc:spChg chg="mod">
          <ac:chgData name="Shaira Teneza" userId="54b7cb2e-4ead-41c6-a99a-9b0ab1b6b958" providerId="ADAL" clId="{44EDFCB8-EAFD-46FA-96AF-D2E5B59223D1}" dt="2023-08-21T02:59:50.177" v="66"/>
          <ac:spMkLst>
            <pc:docMk/>
            <pc:sldMk cId="1688672774" sldId="863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8:31.248" v="61" actId="1036"/>
        <pc:sldMkLst>
          <pc:docMk/>
          <pc:sldMk cId="1597627610" sldId="867"/>
        </pc:sldMkLst>
        <pc:spChg chg="mod">
          <ac:chgData name="Shaira Teneza" userId="54b7cb2e-4ead-41c6-a99a-9b0ab1b6b958" providerId="ADAL" clId="{44EDFCB8-EAFD-46FA-96AF-D2E5B59223D1}" dt="2023-08-21T02:58:23.267" v="54"/>
          <ac:spMkLst>
            <pc:docMk/>
            <pc:sldMk cId="1597627610" sldId="867"/>
            <ac:spMk id="21" creationId="{042D9E7B-D1BB-4A59-8D12-11E6C2FA55AC}"/>
          </ac:spMkLst>
        </pc:spChg>
        <pc:graphicFrameChg chg="mod">
          <ac:chgData name="Shaira Teneza" userId="54b7cb2e-4ead-41c6-a99a-9b0ab1b6b958" providerId="ADAL" clId="{44EDFCB8-EAFD-46FA-96AF-D2E5B59223D1}" dt="2023-08-21T02:58:31.248" v="61" actId="1036"/>
          <ac:graphicFrameMkLst>
            <pc:docMk/>
            <pc:sldMk cId="1597627610" sldId="867"/>
            <ac:graphicFrameMk id="6" creationId="{00000000-0000-0000-0000-000000000000}"/>
          </ac:graphicFrameMkLst>
        </pc:graphicFrameChg>
      </pc:sldChg>
      <pc:sldChg chg="modSp mod">
        <pc:chgData name="Shaira Teneza" userId="54b7cb2e-4ead-41c6-a99a-9b0ab1b6b958" providerId="ADAL" clId="{44EDFCB8-EAFD-46FA-96AF-D2E5B59223D1}" dt="2023-08-21T02:50:02.193" v="10" actId="20577"/>
        <pc:sldMkLst>
          <pc:docMk/>
          <pc:sldMk cId="4146461049" sldId="868"/>
        </pc:sldMkLst>
        <pc:spChg chg="mod">
          <ac:chgData name="Shaira Teneza" userId="54b7cb2e-4ead-41c6-a99a-9b0ab1b6b958" providerId="ADAL" clId="{44EDFCB8-EAFD-46FA-96AF-D2E5B59223D1}" dt="2023-08-21T02:50:02.193" v="10" actId="20577"/>
          <ac:spMkLst>
            <pc:docMk/>
            <pc:sldMk cId="4146461049" sldId="868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0:34.293" v="12"/>
        <pc:sldMkLst>
          <pc:docMk/>
          <pc:sldMk cId="604413102" sldId="870"/>
        </pc:sldMkLst>
        <pc:spChg chg="mod">
          <ac:chgData name="Shaira Teneza" userId="54b7cb2e-4ead-41c6-a99a-9b0ab1b6b958" providerId="ADAL" clId="{44EDFCB8-EAFD-46FA-96AF-D2E5B59223D1}" dt="2023-08-21T02:50:34.293" v="12"/>
          <ac:spMkLst>
            <pc:docMk/>
            <pc:sldMk cId="604413102" sldId="870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0:39.229" v="13"/>
        <pc:sldMkLst>
          <pc:docMk/>
          <pc:sldMk cId="857891867" sldId="871"/>
        </pc:sldMkLst>
        <pc:spChg chg="mod">
          <ac:chgData name="Shaira Teneza" userId="54b7cb2e-4ead-41c6-a99a-9b0ab1b6b958" providerId="ADAL" clId="{44EDFCB8-EAFD-46FA-96AF-D2E5B59223D1}" dt="2023-08-21T02:50:39.229" v="13"/>
          <ac:spMkLst>
            <pc:docMk/>
            <pc:sldMk cId="857891867" sldId="871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1:45.100" v="19" actId="20577"/>
        <pc:sldMkLst>
          <pc:docMk/>
          <pc:sldMk cId="3571143685" sldId="874"/>
        </pc:sldMkLst>
        <pc:spChg chg="mod">
          <ac:chgData name="Shaira Teneza" userId="54b7cb2e-4ead-41c6-a99a-9b0ab1b6b958" providerId="ADAL" clId="{44EDFCB8-EAFD-46FA-96AF-D2E5B59223D1}" dt="2023-08-21T02:51:45.100" v="19" actId="20577"/>
          <ac:spMkLst>
            <pc:docMk/>
            <pc:sldMk cId="3571143685" sldId="874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3:15:28.227" v="68" actId="20577"/>
        <pc:sldMkLst>
          <pc:docMk/>
          <pc:sldMk cId="4070373443" sldId="903"/>
        </pc:sldMkLst>
        <pc:spChg chg="mod">
          <ac:chgData name="Shaira Teneza" userId="54b7cb2e-4ead-41c6-a99a-9b0ab1b6b958" providerId="ADAL" clId="{44EDFCB8-EAFD-46FA-96AF-D2E5B59223D1}" dt="2023-08-21T03:15:28.227" v="68" actId="20577"/>
          <ac:spMkLst>
            <pc:docMk/>
            <pc:sldMk cId="4070373443" sldId="903"/>
            <ac:spMk id="21" creationId="{042D9E7B-D1BB-4A59-8D12-11E6C2FA55AC}"/>
          </ac:spMkLst>
        </pc:spChg>
      </pc:sldChg>
      <pc:sldChg chg="modSp mod">
        <pc:chgData name="Shaira Teneza" userId="54b7cb2e-4ead-41c6-a99a-9b0ab1b6b958" providerId="ADAL" clId="{44EDFCB8-EAFD-46FA-96AF-D2E5B59223D1}" dt="2023-08-21T02:53:16.108" v="37" actId="20577"/>
        <pc:sldMkLst>
          <pc:docMk/>
          <pc:sldMk cId="145709845" sldId="906"/>
        </pc:sldMkLst>
        <pc:spChg chg="mod">
          <ac:chgData name="Shaira Teneza" userId="54b7cb2e-4ead-41c6-a99a-9b0ab1b6b958" providerId="ADAL" clId="{44EDFCB8-EAFD-46FA-96AF-D2E5B59223D1}" dt="2023-08-21T02:53:02.312" v="33"/>
          <ac:spMkLst>
            <pc:docMk/>
            <pc:sldMk cId="145709845" sldId="906"/>
            <ac:spMk id="10" creationId="{042D9E7B-D1BB-4A59-8D12-11E6C2FA55AC}"/>
          </ac:spMkLst>
        </pc:spChg>
        <pc:graphicFrameChg chg="mod modGraphic">
          <ac:chgData name="Shaira Teneza" userId="54b7cb2e-4ead-41c6-a99a-9b0ab1b6b958" providerId="ADAL" clId="{44EDFCB8-EAFD-46FA-96AF-D2E5B59223D1}" dt="2023-08-21T02:53:16.108" v="37" actId="20577"/>
          <ac:graphicFrameMkLst>
            <pc:docMk/>
            <pc:sldMk cId="145709845" sldId="906"/>
            <ac:graphicFrameMk id="5" creationId="{25E30F71-324D-5ACB-0F07-2CE92425C6F9}"/>
          </ac:graphicFrameMkLst>
        </pc:graphicFrameChg>
      </pc:sldChg>
      <pc:sldChg chg="modSp mod">
        <pc:chgData name="Shaira Teneza" userId="54b7cb2e-4ead-41c6-a99a-9b0ab1b6b958" providerId="ADAL" clId="{44EDFCB8-EAFD-46FA-96AF-D2E5B59223D1}" dt="2023-08-21T02:58:48.189" v="63" actId="20577"/>
        <pc:sldMkLst>
          <pc:docMk/>
          <pc:sldMk cId="730295403" sldId="912"/>
        </pc:sldMkLst>
        <pc:spChg chg="mod">
          <ac:chgData name="Shaira Teneza" userId="54b7cb2e-4ead-41c6-a99a-9b0ab1b6b958" providerId="ADAL" clId="{44EDFCB8-EAFD-46FA-96AF-D2E5B59223D1}" dt="2023-08-21T02:58:48.189" v="63" actId="20577"/>
          <ac:spMkLst>
            <pc:docMk/>
            <pc:sldMk cId="730295403" sldId="912"/>
            <ac:spMk id="3" creationId="{042D9E7B-D1BB-4A59-8D12-11E6C2FA55AC}"/>
          </ac:spMkLst>
        </pc:spChg>
      </pc:sldChg>
    </pc:docChg>
  </pc:docChgLst>
  <pc:docChgLst>
    <pc:chgData name="Lei San Agustin" userId="d8299a59-9786-404a-a65b-a702bd7a1468" providerId="ADAL" clId="{E88D84C4-2868-4DEA-B81C-C091218AF8C6}"/>
    <pc:docChg chg="modSld">
      <pc:chgData name="Lei San Agustin" userId="d8299a59-9786-404a-a65b-a702bd7a1468" providerId="ADAL" clId="{E88D84C4-2868-4DEA-B81C-C091218AF8C6}" dt="2023-01-03T03:50:05.614" v="52"/>
      <pc:docMkLst>
        <pc:docMk/>
      </pc:docMkLst>
      <pc:sldChg chg="modSp mod">
        <pc:chgData name="Lei San Agustin" userId="d8299a59-9786-404a-a65b-a702bd7a1468" providerId="ADAL" clId="{E88D84C4-2868-4DEA-B81C-C091218AF8C6}" dt="2023-01-03T03:46:58.765" v="14" actId="20577"/>
        <pc:sldMkLst>
          <pc:docMk/>
          <pc:sldMk cId="4055469947" sldId="425"/>
        </pc:sldMkLst>
        <pc:spChg chg="mod">
          <ac:chgData name="Lei San Agustin" userId="d8299a59-9786-404a-a65b-a702bd7a1468" providerId="ADAL" clId="{E88D84C4-2868-4DEA-B81C-C091218AF8C6}" dt="2023-01-03T03:46:58.765" v="14" actId="20577"/>
          <ac:spMkLst>
            <pc:docMk/>
            <pc:sldMk cId="4055469947" sldId="425"/>
            <ac:spMk id="10" creationId="{726C08C4-900E-47A5-A5C9-CBC25C60966A}"/>
          </ac:spMkLst>
        </pc:spChg>
      </pc:sldChg>
      <pc:sldChg chg="modSp mod">
        <pc:chgData name="Lei San Agustin" userId="d8299a59-9786-404a-a65b-a702bd7a1468" providerId="ADAL" clId="{E88D84C4-2868-4DEA-B81C-C091218AF8C6}" dt="2023-01-03T03:47:59.772" v="22"/>
        <pc:sldMkLst>
          <pc:docMk/>
          <pc:sldMk cId="3894788654" sldId="489"/>
        </pc:sldMkLst>
        <pc:spChg chg="mod">
          <ac:chgData name="Lei San Agustin" userId="d8299a59-9786-404a-a65b-a702bd7a1468" providerId="ADAL" clId="{E88D84C4-2868-4DEA-B81C-C091218AF8C6}" dt="2023-01-03T03:47:59.772" v="22"/>
          <ac:spMkLst>
            <pc:docMk/>
            <pc:sldMk cId="3894788654" sldId="489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7:45.563" v="20" actId="20577"/>
        <pc:sldMkLst>
          <pc:docMk/>
          <pc:sldMk cId="4231795659" sldId="490"/>
        </pc:sldMkLst>
        <pc:spChg chg="mod">
          <ac:chgData name="Lei San Agustin" userId="d8299a59-9786-404a-a65b-a702bd7a1468" providerId="ADAL" clId="{E88D84C4-2868-4DEA-B81C-C091218AF8C6}" dt="2023-01-03T03:47:45.563" v="20" actId="20577"/>
          <ac:spMkLst>
            <pc:docMk/>
            <pc:sldMk cId="4231795659" sldId="490"/>
            <ac:spMk id="5" creationId="{CD165E52-92B3-40D4-949D-279EB90F3F9E}"/>
          </ac:spMkLst>
        </pc:spChg>
      </pc:sldChg>
      <pc:sldChg chg="modSp mod modCm">
        <pc:chgData name="Lei San Agustin" userId="d8299a59-9786-404a-a65b-a702bd7a1468" providerId="ADAL" clId="{E88D84C4-2868-4DEA-B81C-C091218AF8C6}" dt="2023-01-03T03:46:51.655" v="11" actId="20577"/>
        <pc:sldMkLst>
          <pc:docMk/>
          <pc:sldMk cId="623038521" sldId="506"/>
        </pc:sldMkLst>
        <pc:spChg chg="mod">
          <ac:chgData name="Lei San Agustin" userId="d8299a59-9786-404a-a65b-a702bd7a1468" providerId="ADAL" clId="{E88D84C4-2868-4DEA-B81C-C091218AF8C6}" dt="2023-01-03T03:46:51.655" v="11" actId="20577"/>
          <ac:spMkLst>
            <pc:docMk/>
            <pc:sldMk cId="623038521" sldId="506"/>
            <ac:spMk id="3" creationId="{042D9E7B-D1BB-4A59-8D12-11E6C2FA55AC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4200360015" sldId="553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4200360015" sldId="553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7:56.721" v="21"/>
        <pc:sldMkLst>
          <pc:docMk/>
          <pc:sldMk cId="1387781938" sldId="580"/>
        </pc:sldMkLst>
        <pc:spChg chg="mod">
          <ac:chgData name="Lei San Agustin" userId="d8299a59-9786-404a-a65b-a702bd7a1468" providerId="ADAL" clId="{E88D84C4-2868-4DEA-B81C-C091218AF8C6}" dt="2023-01-03T03:47:56.721" v="21"/>
          <ac:spMkLst>
            <pc:docMk/>
            <pc:sldMk cId="1387781938" sldId="580"/>
            <ac:spMk id="7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03.935" v="24"/>
        <pc:sldMkLst>
          <pc:docMk/>
          <pc:sldMk cId="3664964468" sldId="740"/>
        </pc:sldMkLst>
        <pc:spChg chg="mod">
          <ac:chgData name="Lei San Agustin" userId="d8299a59-9786-404a-a65b-a702bd7a1468" providerId="ADAL" clId="{E88D84C4-2868-4DEA-B81C-C091218AF8C6}" dt="2023-01-03T03:48:03.935" v="24"/>
          <ac:spMkLst>
            <pc:docMk/>
            <pc:sldMk cId="3664964468" sldId="740"/>
            <ac:spMk id="7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05.815" v="25"/>
        <pc:sldMkLst>
          <pc:docMk/>
          <pc:sldMk cId="2819851716" sldId="741"/>
        </pc:sldMkLst>
        <pc:spChg chg="mod">
          <ac:chgData name="Lei San Agustin" userId="d8299a59-9786-404a-a65b-a702bd7a1468" providerId="ADAL" clId="{E88D84C4-2868-4DEA-B81C-C091218AF8C6}" dt="2023-01-03T03:48:05.815" v="25"/>
          <ac:spMkLst>
            <pc:docMk/>
            <pc:sldMk cId="2819851716" sldId="741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13.630" v="28"/>
        <pc:sldMkLst>
          <pc:docMk/>
          <pc:sldMk cId="3955762641" sldId="742"/>
        </pc:sldMkLst>
        <pc:spChg chg="mod">
          <ac:chgData name="Lei San Agustin" userId="d8299a59-9786-404a-a65b-a702bd7a1468" providerId="ADAL" clId="{E88D84C4-2868-4DEA-B81C-C091218AF8C6}" dt="2023-01-03T03:48:13.630" v="28"/>
          <ac:spMkLst>
            <pc:docMk/>
            <pc:sldMk cId="3955762641" sldId="742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01.664" v="23"/>
        <pc:sldMkLst>
          <pc:docMk/>
          <pc:sldMk cId="902981909" sldId="814"/>
        </pc:sldMkLst>
        <pc:spChg chg="mod">
          <ac:chgData name="Lei San Agustin" userId="d8299a59-9786-404a-a65b-a702bd7a1468" providerId="ADAL" clId="{E88D84C4-2868-4DEA-B81C-C091218AF8C6}" dt="2023-01-03T03:48:01.664" v="23"/>
          <ac:spMkLst>
            <pc:docMk/>
            <pc:sldMk cId="902981909" sldId="814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11.643" v="27"/>
        <pc:sldMkLst>
          <pc:docMk/>
          <pc:sldMk cId="2736398781" sldId="824"/>
        </pc:sldMkLst>
        <pc:spChg chg="mod">
          <ac:chgData name="Lei San Agustin" userId="d8299a59-9786-404a-a65b-a702bd7a1468" providerId="ADAL" clId="{E88D84C4-2868-4DEA-B81C-C091218AF8C6}" dt="2023-01-03T03:48:11.643" v="27"/>
          <ac:spMkLst>
            <pc:docMk/>
            <pc:sldMk cId="2736398781" sldId="824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29.121" v="35"/>
        <pc:sldMkLst>
          <pc:docMk/>
          <pc:sldMk cId="1050640278" sldId="825"/>
        </pc:sldMkLst>
        <pc:spChg chg="mod">
          <ac:chgData name="Lei San Agustin" userId="d8299a59-9786-404a-a65b-a702bd7a1468" providerId="ADAL" clId="{E88D84C4-2868-4DEA-B81C-C091218AF8C6}" dt="2023-01-03T03:48:29.121" v="35"/>
          <ac:spMkLst>
            <pc:docMk/>
            <pc:sldMk cId="1050640278" sldId="825"/>
            <ac:spMk id="8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2544912406" sldId="831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2544912406" sldId="831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2223673251" sldId="833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2223673251" sldId="833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08.955" v="26"/>
        <pc:sldMkLst>
          <pc:docMk/>
          <pc:sldMk cId="3367583910" sldId="834"/>
        </pc:sldMkLst>
        <pc:spChg chg="mod">
          <ac:chgData name="Lei San Agustin" userId="d8299a59-9786-404a-a65b-a702bd7a1468" providerId="ADAL" clId="{E88D84C4-2868-4DEA-B81C-C091218AF8C6}" dt="2023-01-03T03:48:08.955" v="26"/>
          <ac:spMkLst>
            <pc:docMk/>
            <pc:sldMk cId="3367583910" sldId="834"/>
            <ac:spMk id="6" creationId="{CD165E52-92B3-40D4-949D-279EB90F3F9E}"/>
          </ac:spMkLst>
        </pc:spChg>
      </pc:sldChg>
      <pc:sldChg chg="modSp mod modCm">
        <pc:chgData name="Lei San Agustin" userId="d8299a59-9786-404a-a65b-a702bd7a1468" providerId="ADAL" clId="{E88D84C4-2868-4DEA-B81C-C091218AF8C6}" dt="2023-01-03T03:48:16.114" v="29"/>
        <pc:sldMkLst>
          <pc:docMk/>
          <pc:sldMk cId="2378487986" sldId="835"/>
        </pc:sldMkLst>
        <pc:spChg chg="mod">
          <ac:chgData name="Lei San Agustin" userId="d8299a59-9786-404a-a65b-a702bd7a1468" providerId="ADAL" clId="{E88D84C4-2868-4DEA-B81C-C091218AF8C6}" dt="2023-01-03T03:48:16.114" v="29"/>
          <ac:spMkLst>
            <pc:docMk/>
            <pc:sldMk cId="2378487986" sldId="835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18.248" v="30"/>
        <pc:sldMkLst>
          <pc:docMk/>
          <pc:sldMk cId="2765715185" sldId="836"/>
        </pc:sldMkLst>
        <pc:spChg chg="mod">
          <ac:chgData name="Lei San Agustin" userId="d8299a59-9786-404a-a65b-a702bd7a1468" providerId="ADAL" clId="{E88D84C4-2868-4DEA-B81C-C091218AF8C6}" dt="2023-01-03T03:48:18.248" v="30"/>
          <ac:spMkLst>
            <pc:docMk/>
            <pc:sldMk cId="2765715185" sldId="836"/>
            <ac:spMk id="6" creationId="{CD165E52-92B3-40D4-949D-279EB90F3F9E}"/>
          </ac:spMkLst>
        </pc:spChg>
      </pc:sldChg>
      <pc:sldChg chg="modSp mod modCm">
        <pc:chgData name="Lei San Agustin" userId="d8299a59-9786-404a-a65b-a702bd7a1468" providerId="ADAL" clId="{E88D84C4-2868-4DEA-B81C-C091218AF8C6}" dt="2023-01-03T03:48:20.731" v="31"/>
        <pc:sldMkLst>
          <pc:docMk/>
          <pc:sldMk cId="288600615" sldId="837"/>
        </pc:sldMkLst>
        <pc:spChg chg="mod">
          <ac:chgData name="Lei San Agustin" userId="d8299a59-9786-404a-a65b-a702bd7a1468" providerId="ADAL" clId="{E88D84C4-2868-4DEA-B81C-C091218AF8C6}" dt="2023-01-03T03:48:20.731" v="31"/>
          <ac:spMkLst>
            <pc:docMk/>
            <pc:sldMk cId="288600615" sldId="837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23.009" v="32"/>
        <pc:sldMkLst>
          <pc:docMk/>
          <pc:sldMk cId="2994339355" sldId="838"/>
        </pc:sldMkLst>
        <pc:spChg chg="mod">
          <ac:chgData name="Lei San Agustin" userId="d8299a59-9786-404a-a65b-a702bd7a1468" providerId="ADAL" clId="{E88D84C4-2868-4DEA-B81C-C091218AF8C6}" dt="2023-01-03T03:48:23.009" v="32"/>
          <ac:spMkLst>
            <pc:docMk/>
            <pc:sldMk cId="2994339355" sldId="838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25.036" v="33"/>
        <pc:sldMkLst>
          <pc:docMk/>
          <pc:sldMk cId="4191942354" sldId="839"/>
        </pc:sldMkLst>
        <pc:spChg chg="mod">
          <ac:chgData name="Lei San Agustin" userId="d8299a59-9786-404a-a65b-a702bd7a1468" providerId="ADAL" clId="{E88D84C4-2868-4DEA-B81C-C091218AF8C6}" dt="2023-01-03T03:48:25.036" v="33"/>
          <ac:spMkLst>
            <pc:docMk/>
            <pc:sldMk cId="4191942354" sldId="839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27.009" v="34"/>
        <pc:sldMkLst>
          <pc:docMk/>
          <pc:sldMk cId="159586517" sldId="840"/>
        </pc:sldMkLst>
        <pc:spChg chg="mod">
          <ac:chgData name="Lei San Agustin" userId="d8299a59-9786-404a-a65b-a702bd7a1468" providerId="ADAL" clId="{E88D84C4-2868-4DEA-B81C-C091218AF8C6}" dt="2023-01-03T03:48:27.009" v="34"/>
          <ac:spMkLst>
            <pc:docMk/>
            <pc:sldMk cId="159586517" sldId="840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34.004" v="36"/>
        <pc:sldMkLst>
          <pc:docMk/>
          <pc:sldMk cId="3720680636" sldId="841"/>
        </pc:sldMkLst>
        <pc:spChg chg="mod">
          <ac:chgData name="Lei San Agustin" userId="d8299a59-9786-404a-a65b-a702bd7a1468" providerId="ADAL" clId="{E88D84C4-2868-4DEA-B81C-C091218AF8C6}" dt="2023-01-03T03:48:34.004" v="36"/>
          <ac:spMkLst>
            <pc:docMk/>
            <pc:sldMk cId="3720680636" sldId="841"/>
            <ac:spMk id="7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36.780" v="37"/>
        <pc:sldMkLst>
          <pc:docMk/>
          <pc:sldMk cId="2755646472" sldId="842"/>
        </pc:sldMkLst>
        <pc:spChg chg="mod">
          <ac:chgData name="Lei San Agustin" userId="d8299a59-9786-404a-a65b-a702bd7a1468" providerId="ADAL" clId="{E88D84C4-2868-4DEA-B81C-C091218AF8C6}" dt="2023-01-03T03:48:36.780" v="37"/>
          <ac:spMkLst>
            <pc:docMk/>
            <pc:sldMk cId="2755646472" sldId="842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40.108" v="38"/>
        <pc:sldMkLst>
          <pc:docMk/>
          <pc:sldMk cId="2991568887" sldId="843"/>
        </pc:sldMkLst>
        <pc:spChg chg="mod">
          <ac:chgData name="Lei San Agustin" userId="d8299a59-9786-404a-a65b-a702bd7a1468" providerId="ADAL" clId="{E88D84C4-2868-4DEA-B81C-C091218AF8C6}" dt="2023-01-03T03:48:40.108" v="38"/>
          <ac:spMkLst>
            <pc:docMk/>
            <pc:sldMk cId="2991568887" sldId="843"/>
            <ac:spMk id="8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43.630" v="39"/>
        <pc:sldMkLst>
          <pc:docMk/>
          <pc:sldMk cId="2973453925" sldId="844"/>
        </pc:sldMkLst>
        <pc:spChg chg="mod">
          <ac:chgData name="Lei San Agustin" userId="d8299a59-9786-404a-a65b-a702bd7a1468" providerId="ADAL" clId="{E88D84C4-2868-4DEA-B81C-C091218AF8C6}" dt="2023-01-03T03:48:43.630" v="39"/>
          <ac:spMkLst>
            <pc:docMk/>
            <pc:sldMk cId="2973453925" sldId="844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45.690" v="40"/>
        <pc:sldMkLst>
          <pc:docMk/>
          <pc:sldMk cId="4165613687" sldId="847"/>
        </pc:sldMkLst>
        <pc:spChg chg="mod">
          <ac:chgData name="Lei San Agustin" userId="d8299a59-9786-404a-a65b-a702bd7a1468" providerId="ADAL" clId="{E88D84C4-2868-4DEA-B81C-C091218AF8C6}" dt="2023-01-03T03:48:45.690" v="40"/>
          <ac:spMkLst>
            <pc:docMk/>
            <pc:sldMk cId="4165613687" sldId="847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47.699" v="41"/>
        <pc:sldMkLst>
          <pc:docMk/>
          <pc:sldMk cId="2857531951" sldId="849"/>
        </pc:sldMkLst>
        <pc:spChg chg="mod">
          <ac:chgData name="Lei San Agustin" userId="d8299a59-9786-404a-a65b-a702bd7a1468" providerId="ADAL" clId="{E88D84C4-2868-4DEA-B81C-C091218AF8C6}" dt="2023-01-03T03:48:47.699" v="41"/>
          <ac:spMkLst>
            <pc:docMk/>
            <pc:sldMk cId="2857531951" sldId="849"/>
            <ac:spMk id="8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50.548" v="42"/>
        <pc:sldMkLst>
          <pc:docMk/>
          <pc:sldMk cId="1416915571" sldId="850"/>
        </pc:sldMkLst>
        <pc:spChg chg="mod">
          <ac:chgData name="Lei San Agustin" userId="d8299a59-9786-404a-a65b-a702bd7a1468" providerId="ADAL" clId="{E88D84C4-2868-4DEA-B81C-C091218AF8C6}" dt="2023-01-03T03:48:50.548" v="42"/>
          <ac:spMkLst>
            <pc:docMk/>
            <pc:sldMk cId="1416915571" sldId="850"/>
            <ac:spMk id="6" creationId="{CD165E52-92B3-40D4-949D-279EB90F3F9E}"/>
          </ac:spMkLst>
        </pc:spChg>
      </pc:sldChg>
      <pc:sldChg chg="modSp mod modCm">
        <pc:chgData name="Lei San Agustin" userId="d8299a59-9786-404a-a65b-a702bd7a1468" providerId="ADAL" clId="{E88D84C4-2868-4DEA-B81C-C091218AF8C6}" dt="2023-01-03T03:48:53.371" v="43"/>
        <pc:sldMkLst>
          <pc:docMk/>
          <pc:sldMk cId="265895486" sldId="851"/>
        </pc:sldMkLst>
        <pc:spChg chg="mod">
          <ac:chgData name="Lei San Agustin" userId="d8299a59-9786-404a-a65b-a702bd7a1468" providerId="ADAL" clId="{E88D84C4-2868-4DEA-B81C-C091218AF8C6}" dt="2023-01-03T03:48:53.371" v="43"/>
          <ac:spMkLst>
            <pc:docMk/>
            <pc:sldMk cId="265895486" sldId="851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55.532" v="44"/>
        <pc:sldMkLst>
          <pc:docMk/>
          <pc:sldMk cId="624030478" sldId="852"/>
        </pc:sldMkLst>
        <pc:spChg chg="mod">
          <ac:chgData name="Lei San Agustin" userId="d8299a59-9786-404a-a65b-a702bd7a1468" providerId="ADAL" clId="{E88D84C4-2868-4DEA-B81C-C091218AF8C6}" dt="2023-01-03T03:48:55.532" v="44"/>
          <ac:spMkLst>
            <pc:docMk/>
            <pc:sldMk cId="624030478" sldId="852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58.035" v="45"/>
        <pc:sldMkLst>
          <pc:docMk/>
          <pc:sldMk cId="3417763306" sldId="853"/>
        </pc:sldMkLst>
        <pc:spChg chg="mod">
          <ac:chgData name="Lei San Agustin" userId="d8299a59-9786-404a-a65b-a702bd7a1468" providerId="ADAL" clId="{E88D84C4-2868-4DEA-B81C-C091218AF8C6}" dt="2023-01-03T03:48:58.035" v="45"/>
          <ac:spMkLst>
            <pc:docMk/>
            <pc:sldMk cId="3417763306" sldId="853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8:59.954" v="46"/>
        <pc:sldMkLst>
          <pc:docMk/>
          <pc:sldMk cId="2145419009" sldId="854"/>
        </pc:sldMkLst>
        <pc:spChg chg="mod">
          <ac:chgData name="Lei San Agustin" userId="d8299a59-9786-404a-a65b-a702bd7a1468" providerId="ADAL" clId="{E88D84C4-2868-4DEA-B81C-C091218AF8C6}" dt="2023-01-03T03:48:59.954" v="46"/>
          <ac:spMkLst>
            <pc:docMk/>
            <pc:sldMk cId="2145419009" sldId="854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9:06.463" v="48"/>
        <pc:sldMkLst>
          <pc:docMk/>
          <pc:sldMk cId="169770501" sldId="855"/>
        </pc:sldMkLst>
        <pc:spChg chg="mod">
          <ac:chgData name="Lei San Agustin" userId="d8299a59-9786-404a-a65b-a702bd7a1468" providerId="ADAL" clId="{E88D84C4-2868-4DEA-B81C-C091218AF8C6}" dt="2023-01-03T03:49:06.463" v="48"/>
          <ac:spMkLst>
            <pc:docMk/>
            <pc:sldMk cId="169770501" sldId="855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9:04.093" v="47"/>
        <pc:sldMkLst>
          <pc:docMk/>
          <pc:sldMk cId="1217769445" sldId="856"/>
        </pc:sldMkLst>
        <pc:spChg chg="mod">
          <ac:chgData name="Lei San Agustin" userId="d8299a59-9786-404a-a65b-a702bd7a1468" providerId="ADAL" clId="{E88D84C4-2868-4DEA-B81C-C091218AF8C6}" dt="2023-01-03T03:49:04.093" v="47"/>
          <ac:spMkLst>
            <pc:docMk/>
            <pc:sldMk cId="1217769445" sldId="856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9:08.758" v="49"/>
        <pc:sldMkLst>
          <pc:docMk/>
          <pc:sldMk cId="396081013" sldId="857"/>
        </pc:sldMkLst>
        <pc:spChg chg="mod">
          <ac:chgData name="Lei San Agustin" userId="d8299a59-9786-404a-a65b-a702bd7a1468" providerId="ADAL" clId="{E88D84C4-2868-4DEA-B81C-C091218AF8C6}" dt="2023-01-03T03:49:08.758" v="49"/>
          <ac:spMkLst>
            <pc:docMk/>
            <pc:sldMk cId="396081013" sldId="857"/>
            <ac:spMk id="6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9:10.523" v="50"/>
        <pc:sldMkLst>
          <pc:docMk/>
          <pc:sldMk cId="1349736975" sldId="858"/>
        </pc:sldMkLst>
        <pc:spChg chg="mod">
          <ac:chgData name="Lei San Agustin" userId="d8299a59-9786-404a-a65b-a702bd7a1468" providerId="ADAL" clId="{E88D84C4-2868-4DEA-B81C-C091218AF8C6}" dt="2023-01-03T03:49:10.523" v="50"/>
          <ac:spMkLst>
            <pc:docMk/>
            <pc:sldMk cId="1349736975" sldId="858"/>
            <ac:spMk id="8" creationId="{CD165E52-92B3-40D4-949D-279EB90F3F9E}"/>
          </ac:spMkLst>
        </pc:spChg>
      </pc:sldChg>
      <pc:sldChg chg="modSp mod">
        <pc:chgData name="Lei San Agustin" userId="d8299a59-9786-404a-a65b-a702bd7a1468" providerId="ADAL" clId="{E88D84C4-2868-4DEA-B81C-C091218AF8C6}" dt="2023-01-03T03:49:12.747" v="51"/>
        <pc:sldMkLst>
          <pc:docMk/>
          <pc:sldMk cId="3908240836" sldId="859"/>
        </pc:sldMkLst>
        <pc:spChg chg="mod">
          <ac:chgData name="Lei San Agustin" userId="d8299a59-9786-404a-a65b-a702bd7a1468" providerId="ADAL" clId="{E88D84C4-2868-4DEA-B81C-C091218AF8C6}" dt="2023-01-03T03:49:12.747" v="51"/>
          <ac:spMkLst>
            <pc:docMk/>
            <pc:sldMk cId="3908240836" sldId="859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636536567" sldId="860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636536567" sldId="860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17971168" sldId="862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17971168" sldId="862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688672774" sldId="863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688672774" sldId="863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4212035358" sldId="865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4212035358" sldId="865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841016404" sldId="866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841016404" sldId="866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597627610" sldId="867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597627610" sldId="867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4146461049" sldId="868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4146461049" sldId="868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2251597637" sldId="869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2251597637" sldId="869"/>
            <ac:spMk id="8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604413102" sldId="870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604413102" sldId="870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857891867" sldId="871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857891867" sldId="871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454930521" sldId="872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454930521" sldId="872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2881991498" sldId="873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2881991498" sldId="873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3571143685" sldId="874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3571143685" sldId="874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986305860" sldId="878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986305860" sldId="878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3753637547" sldId="879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3753637547" sldId="879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114339935" sldId="880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114339935" sldId="880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4018101841" sldId="881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4018101841" sldId="881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2160928147" sldId="882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2160928147" sldId="882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410927565" sldId="883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410927565" sldId="883"/>
            <ac:spMk id="8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659048178" sldId="884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659048178" sldId="884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4224209414" sldId="885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4224209414" sldId="885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3225851970" sldId="886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3225851970" sldId="886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2868706731" sldId="887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2868706731" sldId="887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782433225" sldId="888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782433225" sldId="888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3175790274" sldId="889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3175790274" sldId="889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2709406658" sldId="890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2709406658" sldId="890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932297309" sldId="891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932297309" sldId="891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810173353" sldId="892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810173353" sldId="892"/>
            <ac:spMk id="8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24444064" sldId="893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24444064" sldId="893"/>
            <ac:spMk id="8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704360051" sldId="894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704360051" sldId="894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2601494940" sldId="895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2601494940" sldId="895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3942124620" sldId="896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3942124620" sldId="896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2082383363" sldId="897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2082383363" sldId="897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4198585699" sldId="899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4198585699" sldId="899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320707786" sldId="900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320707786" sldId="900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270509491" sldId="901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270509491" sldId="901"/>
            <ac:spMk id="6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4070373443" sldId="903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4070373443" sldId="903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028671407" sldId="904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028671407" sldId="904"/>
            <ac:spMk id="7" creationId="{CD165E52-92B3-40D4-949D-279EB90F3F9E}"/>
          </ac:spMkLst>
        </pc:spChg>
      </pc:sldChg>
      <pc:sldChg chg="modSp">
        <pc:chgData name="Lei San Agustin" userId="d8299a59-9786-404a-a65b-a702bd7a1468" providerId="ADAL" clId="{E88D84C4-2868-4DEA-B81C-C091218AF8C6}" dt="2023-01-03T03:50:05.614" v="52"/>
        <pc:sldMkLst>
          <pc:docMk/>
          <pc:sldMk cId="1581074317" sldId="905"/>
        </pc:sldMkLst>
        <pc:spChg chg="mod">
          <ac:chgData name="Lei San Agustin" userId="d8299a59-9786-404a-a65b-a702bd7a1468" providerId="ADAL" clId="{E88D84C4-2868-4DEA-B81C-C091218AF8C6}" dt="2023-01-03T03:50:05.614" v="52"/>
          <ac:spMkLst>
            <pc:docMk/>
            <pc:sldMk cId="1581074317" sldId="905"/>
            <ac:spMk id="7" creationId="{CD165E52-92B3-40D4-949D-279EB90F3F9E}"/>
          </ac:spMkLst>
        </pc:spChg>
      </pc:sldChg>
    </pc:docChg>
  </pc:docChgLst>
  <pc:docChgLst>
    <pc:chgData name="Jonnilyn Rubis" userId="6984004f4a1a371f" providerId="LiveId" clId="{0727A2BD-6F49-4299-ADFC-856EA40918F8}"/>
    <pc:docChg chg="">
      <pc:chgData name="Jonnilyn Rubis" userId="6984004f4a1a371f" providerId="LiveId" clId="{0727A2BD-6F49-4299-ADFC-856EA40918F8}" dt="2022-02-15T12:57:13.756" v="0"/>
      <pc:docMkLst>
        <pc:docMk/>
      </pc:docMkLst>
      <pc:sldChg chg="modCm">
        <pc:chgData name="Jonnilyn Rubis" userId="6984004f4a1a371f" providerId="LiveId" clId="{0727A2BD-6F49-4299-ADFC-856EA40918F8}" dt="2022-02-15T12:57:13.756" v="0"/>
        <pc:sldMkLst>
          <pc:docMk/>
          <pc:sldMk cId="3175790274" sldId="889"/>
        </pc:sldMkLst>
      </pc:sldChg>
    </pc:docChg>
  </pc:docChgLst>
  <pc:docChgLst>
    <pc:chgData name="Ayan Daluz" userId="befa8149-c6af-46c9-b27d-15d84abc302f" providerId="ADAL" clId="{6F62CAD2-A0CA-44FD-B907-5F89F15CF2C3}"/>
    <pc:docChg chg="undo custSel modSld">
      <pc:chgData name="Ayan Daluz" userId="befa8149-c6af-46c9-b27d-15d84abc302f" providerId="ADAL" clId="{6F62CAD2-A0CA-44FD-B907-5F89F15CF2C3}" dt="2023-01-03T05:12:00.344" v="40"/>
      <pc:docMkLst>
        <pc:docMk/>
      </pc:docMkLst>
      <pc:sldChg chg="addCm">
        <pc:chgData name="Ayan Daluz" userId="befa8149-c6af-46c9-b27d-15d84abc302f" providerId="ADAL" clId="{6F62CAD2-A0CA-44FD-B907-5F89F15CF2C3}" dt="2023-01-03T04:52:48.903" v="6"/>
        <pc:sldMkLst>
          <pc:docMk/>
          <pc:sldMk cId="2474872708" sldId="486"/>
        </pc:sldMkLst>
      </pc:sldChg>
      <pc:sldChg chg="modCm">
        <pc:chgData name="Ayan Daluz" userId="befa8149-c6af-46c9-b27d-15d84abc302f" providerId="ADAL" clId="{6F62CAD2-A0CA-44FD-B907-5F89F15CF2C3}" dt="2023-01-03T05:12:00.344" v="40"/>
        <pc:sldMkLst>
          <pc:docMk/>
          <pc:sldMk cId="623038521" sldId="506"/>
        </pc:sldMkLst>
      </pc:sldChg>
      <pc:sldChg chg="modSp mod addCm">
        <pc:chgData name="Ayan Daluz" userId="befa8149-c6af-46c9-b27d-15d84abc302f" providerId="ADAL" clId="{6F62CAD2-A0CA-44FD-B907-5F89F15CF2C3}" dt="2023-01-03T05:01:54.292" v="22"/>
        <pc:sldMkLst>
          <pc:docMk/>
          <pc:sldMk cId="1385239115" sldId="542"/>
        </pc:sldMkLst>
        <pc:spChg chg="mod">
          <ac:chgData name="Ayan Daluz" userId="befa8149-c6af-46c9-b27d-15d84abc302f" providerId="ADAL" clId="{6F62CAD2-A0CA-44FD-B907-5F89F15CF2C3}" dt="2023-01-03T05:01:46.337" v="21" actId="20577"/>
          <ac:spMkLst>
            <pc:docMk/>
            <pc:sldMk cId="1385239115" sldId="542"/>
            <ac:spMk id="7" creationId="{DAA945A5-8FEA-4C12-8848-FA2AE3698B17}"/>
          </ac:spMkLst>
        </pc:spChg>
      </pc:sldChg>
      <pc:sldChg chg="addCm">
        <pc:chgData name="Ayan Daluz" userId="befa8149-c6af-46c9-b27d-15d84abc302f" providerId="ADAL" clId="{6F62CAD2-A0CA-44FD-B907-5F89F15CF2C3}" dt="2023-01-03T05:09:04.295" v="38"/>
        <pc:sldMkLst>
          <pc:docMk/>
          <pc:sldMk cId="3590345420" sldId="552"/>
        </pc:sldMkLst>
      </pc:sldChg>
      <pc:sldChg chg="modSp mod addCm">
        <pc:chgData name="Ayan Daluz" userId="befa8149-c6af-46c9-b27d-15d84abc302f" providerId="ADAL" clId="{6F62CAD2-A0CA-44FD-B907-5F89F15CF2C3}" dt="2023-01-03T04:51:50.597" v="5"/>
        <pc:sldMkLst>
          <pc:docMk/>
          <pc:sldMk cId="1387781938" sldId="580"/>
        </pc:sldMkLst>
        <pc:spChg chg="mod">
          <ac:chgData name="Ayan Daluz" userId="befa8149-c6af-46c9-b27d-15d84abc302f" providerId="ADAL" clId="{6F62CAD2-A0CA-44FD-B907-5F89F15CF2C3}" dt="2023-01-03T04:51:25.870" v="4" actId="20577"/>
          <ac:spMkLst>
            <pc:docMk/>
            <pc:sldMk cId="1387781938" sldId="580"/>
            <ac:spMk id="9" creationId="{042D9E7B-D1BB-4A59-8D12-11E6C2FA55AC}"/>
          </ac:spMkLst>
        </pc:spChg>
      </pc:sldChg>
      <pc:sldChg chg="modSp mod addCm">
        <pc:chgData name="Ayan Daluz" userId="befa8149-c6af-46c9-b27d-15d84abc302f" providerId="ADAL" clId="{6F62CAD2-A0CA-44FD-B907-5F89F15CF2C3}" dt="2023-01-03T04:54:40.280" v="9"/>
        <pc:sldMkLst>
          <pc:docMk/>
          <pc:sldMk cId="3664964468" sldId="740"/>
        </pc:sldMkLst>
        <pc:spChg chg="mod">
          <ac:chgData name="Ayan Daluz" userId="befa8149-c6af-46c9-b27d-15d84abc302f" providerId="ADAL" clId="{6F62CAD2-A0CA-44FD-B907-5F89F15CF2C3}" dt="2023-01-03T04:54:15.798" v="8" actId="20577"/>
          <ac:spMkLst>
            <pc:docMk/>
            <pc:sldMk cId="3664964468" sldId="740"/>
            <ac:spMk id="10" creationId="{042D9E7B-D1BB-4A59-8D12-11E6C2FA55AC}"/>
          </ac:spMkLst>
        </pc:spChg>
      </pc:sldChg>
      <pc:sldChg chg="modSp mod addCm">
        <pc:chgData name="Ayan Daluz" userId="befa8149-c6af-46c9-b27d-15d84abc302f" providerId="ADAL" clId="{6F62CAD2-A0CA-44FD-B907-5F89F15CF2C3}" dt="2023-01-03T05:00:20.951" v="19"/>
        <pc:sldMkLst>
          <pc:docMk/>
          <pc:sldMk cId="1050640278" sldId="825"/>
        </pc:sldMkLst>
        <pc:spChg chg="mod">
          <ac:chgData name="Ayan Daluz" userId="befa8149-c6af-46c9-b27d-15d84abc302f" providerId="ADAL" clId="{6F62CAD2-A0CA-44FD-B907-5F89F15CF2C3}" dt="2023-01-03T04:59:40.431" v="18" actId="20577"/>
          <ac:spMkLst>
            <pc:docMk/>
            <pc:sldMk cId="1050640278" sldId="825"/>
            <ac:spMk id="21" creationId="{042D9E7B-D1BB-4A59-8D12-11E6C2FA55AC}"/>
          </ac:spMkLst>
        </pc:spChg>
      </pc:sldChg>
      <pc:sldChg chg="addCm">
        <pc:chgData name="Ayan Daluz" userId="befa8149-c6af-46c9-b27d-15d84abc302f" providerId="ADAL" clId="{6F62CAD2-A0CA-44FD-B907-5F89F15CF2C3}" dt="2023-01-03T04:58:12.408" v="10"/>
        <pc:sldMkLst>
          <pc:docMk/>
          <pc:sldMk cId="2378487986" sldId="835"/>
        </pc:sldMkLst>
      </pc:sldChg>
      <pc:sldChg chg="modSp mod addCm">
        <pc:chgData name="Ayan Daluz" userId="befa8149-c6af-46c9-b27d-15d84abc302f" providerId="ADAL" clId="{6F62CAD2-A0CA-44FD-B907-5F89F15CF2C3}" dt="2023-01-03T04:58:35.392" v="15"/>
        <pc:sldMkLst>
          <pc:docMk/>
          <pc:sldMk cId="2765715185" sldId="836"/>
        </pc:sldMkLst>
        <pc:spChg chg="mod">
          <ac:chgData name="Ayan Daluz" userId="befa8149-c6af-46c9-b27d-15d84abc302f" providerId="ADAL" clId="{6F62CAD2-A0CA-44FD-B907-5F89F15CF2C3}" dt="2023-01-03T04:58:26.754" v="14"/>
          <ac:spMkLst>
            <pc:docMk/>
            <pc:sldMk cId="2765715185" sldId="836"/>
            <ac:spMk id="21" creationId="{042D9E7B-D1BB-4A59-8D12-11E6C2FA55AC}"/>
          </ac:spMkLst>
        </pc:spChg>
      </pc:sldChg>
      <pc:sldChg chg="addCm">
        <pc:chgData name="Ayan Daluz" userId="befa8149-c6af-46c9-b27d-15d84abc302f" providerId="ADAL" clId="{6F62CAD2-A0CA-44FD-B907-5F89F15CF2C3}" dt="2023-01-03T04:58:45.887" v="16"/>
        <pc:sldMkLst>
          <pc:docMk/>
          <pc:sldMk cId="288600615" sldId="837"/>
        </pc:sldMkLst>
      </pc:sldChg>
      <pc:sldChg chg="modSp mod addCm">
        <pc:chgData name="Ayan Daluz" userId="befa8149-c6af-46c9-b27d-15d84abc302f" providerId="ADAL" clId="{6F62CAD2-A0CA-44FD-B907-5F89F15CF2C3}" dt="2023-01-03T05:04:50.495" v="25"/>
        <pc:sldMkLst>
          <pc:docMk/>
          <pc:sldMk cId="1597627610" sldId="867"/>
        </pc:sldMkLst>
        <pc:spChg chg="mod">
          <ac:chgData name="Ayan Daluz" userId="befa8149-c6af-46c9-b27d-15d84abc302f" providerId="ADAL" clId="{6F62CAD2-A0CA-44FD-B907-5F89F15CF2C3}" dt="2023-01-03T05:04:31.325" v="24" actId="20577"/>
          <ac:spMkLst>
            <pc:docMk/>
            <pc:sldMk cId="1597627610" sldId="867"/>
            <ac:spMk id="21" creationId="{042D9E7B-D1BB-4A59-8D12-11E6C2FA55AC}"/>
          </ac:spMkLst>
        </pc:spChg>
      </pc:sldChg>
      <pc:sldChg chg="modSp mod">
        <pc:chgData name="Ayan Daluz" userId="befa8149-c6af-46c9-b27d-15d84abc302f" providerId="ADAL" clId="{6F62CAD2-A0CA-44FD-B907-5F89F15CF2C3}" dt="2023-01-03T05:06:42.933" v="32" actId="20577"/>
        <pc:sldMkLst>
          <pc:docMk/>
          <pc:sldMk cId="1410927565" sldId="883"/>
        </pc:sldMkLst>
        <pc:spChg chg="mod">
          <ac:chgData name="Ayan Daluz" userId="befa8149-c6af-46c9-b27d-15d84abc302f" providerId="ADAL" clId="{6F62CAD2-A0CA-44FD-B907-5F89F15CF2C3}" dt="2023-01-03T05:06:42.933" v="32" actId="20577"/>
          <ac:spMkLst>
            <pc:docMk/>
            <pc:sldMk cId="1410927565" sldId="883"/>
            <ac:spMk id="21" creationId="{042D9E7B-D1BB-4A59-8D12-11E6C2FA55AC}"/>
          </ac:spMkLst>
        </pc:spChg>
      </pc:sldChg>
      <pc:sldChg chg="modSp mod addCm">
        <pc:chgData name="Ayan Daluz" userId="befa8149-c6af-46c9-b27d-15d84abc302f" providerId="ADAL" clId="{6F62CAD2-A0CA-44FD-B907-5F89F15CF2C3}" dt="2023-01-03T05:08:16.630" v="37"/>
        <pc:sldMkLst>
          <pc:docMk/>
          <pc:sldMk cId="3175790274" sldId="889"/>
        </pc:sldMkLst>
        <pc:spChg chg="mod">
          <ac:chgData name="Ayan Daluz" userId="befa8149-c6af-46c9-b27d-15d84abc302f" providerId="ADAL" clId="{6F62CAD2-A0CA-44FD-B907-5F89F15CF2C3}" dt="2023-01-03T05:07:42.130" v="36" actId="20577"/>
          <ac:spMkLst>
            <pc:docMk/>
            <pc:sldMk cId="3175790274" sldId="889"/>
            <ac:spMk id="21" creationId="{042D9E7B-D1BB-4A59-8D12-11E6C2FA55AC}"/>
          </ac:spMkLst>
        </pc:spChg>
      </pc:sldChg>
      <pc:sldChg chg="addCm">
        <pc:chgData name="Ayan Daluz" userId="befa8149-c6af-46c9-b27d-15d84abc302f" providerId="ADAL" clId="{6F62CAD2-A0CA-44FD-B907-5F89F15CF2C3}" dt="2023-01-03T05:11:40.287" v="39"/>
        <pc:sldMkLst>
          <pc:docMk/>
          <pc:sldMk cId="2570677404" sldId="898"/>
        </pc:sldMkLst>
      </pc:sldChg>
    </pc:docChg>
  </pc:docChgLst>
  <pc:docChgLst>
    <pc:chgData name="Arbie Sta. Maria" userId="f3148812-4228-411f-bf9f-5a2561256554" providerId="ADAL" clId="{55D0A6E1-8621-49CB-A948-895B1DA24CD6}"/>
    <pc:docChg chg="undo custSel addSld delSld modSld modSection">
      <pc:chgData name="Arbie Sta. Maria" userId="f3148812-4228-411f-bf9f-5a2561256554" providerId="ADAL" clId="{55D0A6E1-8621-49CB-A948-895B1DA24CD6}" dt="2023-01-11T03:50:33.856" v="543" actId="18131"/>
      <pc:docMkLst>
        <pc:docMk/>
      </pc:docMkLst>
      <pc:sldChg chg="modSp">
        <pc:chgData name="Arbie Sta. Maria" userId="f3148812-4228-411f-bf9f-5a2561256554" providerId="ADAL" clId="{55D0A6E1-8621-49CB-A948-895B1DA24CD6}" dt="2023-01-10T22:39:31.347" v="2" actId="14826"/>
        <pc:sldMkLst>
          <pc:docMk/>
          <pc:sldMk cId="4055469947" sldId="425"/>
        </pc:sldMkLst>
        <pc:picChg chg="mod">
          <ac:chgData name="Arbie Sta. Maria" userId="f3148812-4228-411f-bf9f-5a2561256554" providerId="ADAL" clId="{55D0A6E1-8621-49CB-A948-895B1DA24CD6}" dt="2023-01-10T22:39:31.347" v="2" actId="14826"/>
          <ac:picMkLst>
            <pc:docMk/>
            <pc:sldMk cId="4055469947" sldId="425"/>
            <ac:picMk id="7" creationId="{0FF72767-8E3C-4A64-873A-FAC465367D06}"/>
          </ac:picMkLst>
        </pc:picChg>
      </pc:sldChg>
      <pc:sldChg chg="delSp modSp mod">
        <pc:chgData name="Arbie Sta. Maria" userId="f3148812-4228-411f-bf9f-5a2561256554" providerId="ADAL" clId="{55D0A6E1-8621-49CB-A948-895B1DA24CD6}" dt="2023-01-11T03:48:58.013" v="537" actId="14826"/>
        <pc:sldMkLst>
          <pc:docMk/>
          <pc:sldMk cId="2474872708" sldId="486"/>
        </pc:sldMkLst>
        <pc:spChg chg="del">
          <ac:chgData name="Arbie Sta. Maria" userId="f3148812-4228-411f-bf9f-5a2561256554" providerId="ADAL" clId="{55D0A6E1-8621-49CB-A948-895B1DA24CD6}" dt="2023-01-10T22:43:34.598" v="9" actId="478"/>
          <ac:spMkLst>
            <pc:docMk/>
            <pc:sldMk cId="2474872708" sldId="486"/>
            <ac:spMk id="6" creationId="{DB836621-86B0-4A89-BE9B-248C074EE3EF}"/>
          </ac:spMkLst>
        </pc:spChg>
        <pc:spChg chg="mod">
          <ac:chgData name="Arbie Sta. Maria" userId="f3148812-4228-411f-bf9f-5a2561256554" providerId="ADAL" clId="{55D0A6E1-8621-49CB-A948-895B1DA24CD6}" dt="2023-01-10T22:43:32.325" v="8" actId="465"/>
          <ac:spMkLst>
            <pc:docMk/>
            <pc:sldMk cId="2474872708" sldId="486"/>
            <ac:spMk id="7" creationId="{DAA945A5-8FEA-4C12-8848-FA2AE3698B17}"/>
          </ac:spMkLst>
        </pc:spChg>
        <pc:picChg chg="mod">
          <ac:chgData name="Arbie Sta. Maria" userId="f3148812-4228-411f-bf9f-5a2561256554" providerId="ADAL" clId="{55D0A6E1-8621-49CB-A948-895B1DA24CD6}" dt="2023-01-11T03:48:58.013" v="537" actId="14826"/>
          <ac:picMkLst>
            <pc:docMk/>
            <pc:sldMk cId="2474872708" sldId="486"/>
            <ac:picMk id="3" creationId="{00000000-0000-0000-0000-000000000000}"/>
          </ac:picMkLst>
        </pc:picChg>
      </pc:sldChg>
      <pc:sldChg chg="addSp delSp modSp add mod">
        <pc:chgData name="Arbie Sta. Maria" userId="f3148812-4228-411f-bf9f-5a2561256554" providerId="ADAL" clId="{55D0A6E1-8621-49CB-A948-895B1DA24CD6}" dt="2023-01-10T22:46:32.541" v="25" actId="732"/>
        <pc:sldMkLst>
          <pc:docMk/>
          <pc:sldMk cId="2402806722" sldId="488"/>
        </pc:sldMkLst>
        <pc:spChg chg="del">
          <ac:chgData name="Arbie Sta. Maria" userId="f3148812-4228-411f-bf9f-5a2561256554" providerId="ADAL" clId="{55D0A6E1-8621-49CB-A948-895B1DA24CD6}" dt="2023-01-10T22:45:52.052" v="19" actId="478"/>
          <ac:spMkLst>
            <pc:docMk/>
            <pc:sldMk cId="2402806722" sldId="488"/>
            <ac:spMk id="2" creationId="{70AB3EF6-BB7D-4D73-9C21-731770A78952}"/>
          </ac:spMkLst>
        </pc:spChg>
        <pc:spChg chg="mod">
          <ac:chgData name="Arbie Sta. Maria" userId="f3148812-4228-411f-bf9f-5a2561256554" providerId="ADAL" clId="{55D0A6E1-8621-49CB-A948-895B1DA24CD6}" dt="2023-01-10T22:45:46.792" v="17"/>
          <ac:spMkLst>
            <pc:docMk/>
            <pc:sldMk cId="2402806722" sldId="488"/>
            <ac:spMk id="3" creationId="{042D9E7B-D1BB-4A59-8D12-11E6C2FA55AC}"/>
          </ac:spMkLst>
        </pc:spChg>
        <pc:spChg chg="del">
          <ac:chgData name="Arbie Sta. Maria" userId="f3148812-4228-411f-bf9f-5a2561256554" providerId="ADAL" clId="{55D0A6E1-8621-49CB-A948-895B1DA24CD6}" dt="2023-01-10T22:45:50.413" v="18" actId="478"/>
          <ac:spMkLst>
            <pc:docMk/>
            <pc:sldMk cId="2402806722" sldId="488"/>
            <ac:spMk id="5" creationId="{DB64AE1C-1910-1FCE-9580-57FBB0C6CFA4}"/>
          </ac:spMkLst>
        </pc:spChg>
        <pc:spChg chg="mod">
          <ac:chgData name="Arbie Sta. Maria" userId="f3148812-4228-411f-bf9f-5a2561256554" providerId="ADAL" clId="{55D0A6E1-8621-49CB-A948-895B1DA24CD6}" dt="2023-01-10T22:45:40.685" v="16"/>
          <ac:spMkLst>
            <pc:docMk/>
            <pc:sldMk cId="2402806722" sldId="488"/>
            <ac:spMk id="6" creationId="{9C053B17-C3A8-4FF5-82D0-87118CBBAE96}"/>
          </ac:spMkLst>
        </pc:spChg>
        <pc:spChg chg="add del mod">
          <ac:chgData name="Arbie Sta. Maria" userId="f3148812-4228-411f-bf9f-5a2561256554" providerId="ADAL" clId="{55D0A6E1-8621-49CB-A948-895B1DA24CD6}" dt="2023-01-10T22:45:54.295" v="20" actId="478"/>
          <ac:spMkLst>
            <pc:docMk/>
            <pc:sldMk cId="2402806722" sldId="488"/>
            <ac:spMk id="9" creationId="{864DFEAF-3108-E67E-2DCB-344D543F731F}"/>
          </ac:spMkLst>
        </pc:spChg>
        <pc:picChg chg="mod modCrop">
          <ac:chgData name="Arbie Sta. Maria" userId="f3148812-4228-411f-bf9f-5a2561256554" providerId="ADAL" clId="{55D0A6E1-8621-49CB-A948-895B1DA24CD6}" dt="2023-01-10T22:46:32.541" v="25" actId="732"/>
          <ac:picMkLst>
            <pc:docMk/>
            <pc:sldMk cId="2402806722" sldId="488"/>
            <ac:picMk id="7" creationId="{58B9E142-28FD-4EEB-B3F0-E48F8F1C157F}"/>
          </ac:picMkLst>
        </pc:picChg>
      </pc:sldChg>
      <pc:sldChg chg="del">
        <pc:chgData name="Arbie Sta. Maria" userId="f3148812-4228-411f-bf9f-5a2561256554" providerId="ADAL" clId="{55D0A6E1-8621-49CB-A948-895B1DA24CD6}" dt="2023-01-10T22:46:41.244" v="26" actId="47"/>
        <pc:sldMkLst>
          <pc:docMk/>
          <pc:sldMk cId="3894788654" sldId="489"/>
        </pc:sldMkLst>
      </pc:sldChg>
      <pc:sldChg chg="modSp mod">
        <pc:chgData name="Arbie Sta. Maria" userId="f3148812-4228-411f-bf9f-5a2561256554" providerId="ADAL" clId="{55D0A6E1-8621-49CB-A948-895B1DA24CD6}" dt="2023-01-10T22:39:43.133" v="3" actId="14100"/>
        <pc:sldMkLst>
          <pc:docMk/>
          <pc:sldMk cId="4231795659" sldId="490"/>
        </pc:sldMkLst>
        <pc:spChg chg="mod">
          <ac:chgData name="Arbie Sta. Maria" userId="f3148812-4228-411f-bf9f-5a2561256554" providerId="ADAL" clId="{55D0A6E1-8621-49CB-A948-895B1DA24CD6}" dt="2023-01-10T22:39:43.133" v="3" actId="14100"/>
          <ac:spMkLst>
            <pc:docMk/>
            <pc:sldMk cId="4231795659" sldId="490"/>
            <ac:spMk id="9" creationId="{042D9E7B-D1BB-4A59-8D12-11E6C2FA55AC}"/>
          </ac:spMkLst>
        </pc:spChg>
      </pc:sldChg>
      <pc:sldChg chg="delSp modSp add mod">
        <pc:chgData name="Arbie Sta. Maria" userId="f3148812-4228-411f-bf9f-5a2561256554" providerId="ADAL" clId="{55D0A6E1-8621-49CB-A948-895B1DA24CD6}" dt="2023-01-11T03:49:37.641" v="540" actId="18131"/>
        <pc:sldMkLst>
          <pc:docMk/>
          <pc:sldMk cId="1708739556" sldId="491"/>
        </pc:sldMkLst>
        <pc:spChg chg="del">
          <ac:chgData name="Arbie Sta. Maria" userId="f3148812-4228-411f-bf9f-5a2561256554" providerId="ADAL" clId="{55D0A6E1-8621-49CB-A948-895B1DA24CD6}" dt="2023-01-10T22:50:10.198" v="48" actId="478"/>
          <ac:spMkLst>
            <pc:docMk/>
            <pc:sldMk cId="1708739556" sldId="491"/>
            <ac:spMk id="2" creationId="{70AB3EF6-BB7D-4D73-9C21-731770A78952}"/>
          </ac:spMkLst>
        </pc:spChg>
        <pc:spChg chg="mod">
          <ac:chgData name="Arbie Sta. Maria" userId="f3148812-4228-411f-bf9f-5a2561256554" providerId="ADAL" clId="{55D0A6E1-8621-49CB-A948-895B1DA24CD6}" dt="2023-01-10T22:49:57.403" v="43"/>
          <ac:spMkLst>
            <pc:docMk/>
            <pc:sldMk cId="1708739556" sldId="491"/>
            <ac:spMk id="3" creationId="{042D9E7B-D1BB-4A59-8D12-11E6C2FA55AC}"/>
          </ac:spMkLst>
        </pc:spChg>
        <pc:spChg chg="mod">
          <ac:chgData name="Arbie Sta. Maria" userId="f3148812-4228-411f-bf9f-5a2561256554" providerId="ADAL" clId="{55D0A6E1-8621-49CB-A948-895B1DA24CD6}" dt="2023-01-10T22:50:08.523" v="47"/>
          <ac:spMkLst>
            <pc:docMk/>
            <pc:sldMk cId="1708739556" sldId="491"/>
            <ac:spMk id="5" creationId="{CD165E52-92B3-40D4-949D-279EB90F3F9E}"/>
          </ac:spMkLst>
        </pc:spChg>
        <pc:spChg chg="del">
          <ac:chgData name="Arbie Sta. Maria" userId="f3148812-4228-411f-bf9f-5a2561256554" providerId="ADAL" clId="{55D0A6E1-8621-49CB-A948-895B1DA24CD6}" dt="2023-01-10T22:50:00.930" v="45" actId="478"/>
          <ac:spMkLst>
            <pc:docMk/>
            <pc:sldMk cId="1708739556" sldId="491"/>
            <ac:spMk id="9" creationId="{D7B06EEE-10AE-4D74-B77F-60DC8BE313A1}"/>
          </ac:spMkLst>
        </pc:spChg>
        <pc:spChg chg="del">
          <ac:chgData name="Arbie Sta. Maria" userId="f3148812-4228-411f-bf9f-5a2561256554" providerId="ADAL" clId="{55D0A6E1-8621-49CB-A948-895B1DA24CD6}" dt="2023-01-10T22:50:02.033" v="46" actId="478"/>
          <ac:spMkLst>
            <pc:docMk/>
            <pc:sldMk cId="1708739556" sldId="491"/>
            <ac:spMk id="10" creationId="{063C4D46-0836-485C-8C84-6A859EF3920E}"/>
          </ac:spMkLst>
        </pc:spChg>
        <pc:picChg chg="del">
          <ac:chgData name="Arbie Sta. Maria" userId="f3148812-4228-411f-bf9f-5a2561256554" providerId="ADAL" clId="{55D0A6E1-8621-49CB-A948-895B1DA24CD6}" dt="2023-01-10T22:49:59.169" v="44" actId="478"/>
          <ac:picMkLst>
            <pc:docMk/>
            <pc:sldMk cId="1708739556" sldId="491"/>
            <ac:picMk id="6" creationId="{BAF12E67-CD70-4C03-866C-4F75B103516C}"/>
          </ac:picMkLst>
        </pc:picChg>
        <pc:picChg chg="mod modCrop">
          <ac:chgData name="Arbie Sta. Maria" userId="f3148812-4228-411f-bf9f-5a2561256554" providerId="ADAL" clId="{55D0A6E1-8621-49CB-A948-895B1DA24CD6}" dt="2023-01-11T03:49:37.641" v="540" actId="18131"/>
          <ac:picMkLst>
            <pc:docMk/>
            <pc:sldMk cId="1708739556" sldId="491"/>
            <ac:picMk id="7" creationId="{5EFF0B8F-D7A9-44F8-A986-6EA9CE0EB1C6}"/>
          </ac:picMkLst>
        </pc:picChg>
      </pc:sldChg>
      <pc:sldChg chg="modSp mod">
        <pc:chgData name="Arbie Sta. Maria" userId="f3148812-4228-411f-bf9f-5a2561256554" providerId="ADAL" clId="{55D0A6E1-8621-49CB-A948-895B1DA24CD6}" dt="2023-01-11T00:09:14.279" v="522" actId="20577"/>
        <pc:sldMkLst>
          <pc:docMk/>
          <pc:sldMk cId="623038521" sldId="506"/>
        </pc:sldMkLst>
        <pc:spChg chg="mod">
          <ac:chgData name="Arbie Sta. Maria" userId="f3148812-4228-411f-bf9f-5a2561256554" providerId="ADAL" clId="{55D0A6E1-8621-49CB-A948-895B1DA24CD6}" dt="2023-01-11T00:09:14.279" v="522" actId="20577"/>
          <ac:spMkLst>
            <pc:docMk/>
            <pc:sldMk cId="623038521" sldId="506"/>
            <ac:spMk id="2" creationId="{70AB3EF6-BB7D-4D73-9C21-731770A78952}"/>
          </ac:spMkLst>
        </pc:spChg>
      </pc:sldChg>
      <pc:sldChg chg="delSp modSp mod">
        <pc:chgData name="Arbie Sta. Maria" userId="f3148812-4228-411f-bf9f-5a2561256554" providerId="ADAL" clId="{55D0A6E1-8621-49CB-A948-895B1DA24CD6}" dt="2023-01-10T23:23:03.713" v="211" actId="14826"/>
        <pc:sldMkLst>
          <pc:docMk/>
          <pc:sldMk cId="1385239115" sldId="542"/>
        </pc:sldMkLst>
        <pc:spChg chg="del">
          <ac:chgData name="Arbie Sta. Maria" userId="f3148812-4228-411f-bf9f-5a2561256554" providerId="ADAL" clId="{55D0A6E1-8621-49CB-A948-895B1DA24CD6}" dt="2023-01-10T23:21:51.184" v="203" actId="478"/>
          <ac:spMkLst>
            <pc:docMk/>
            <pc:sldMk cId="1385239115" sldId="542"/>
            <ac:spMk id="6" creationId="{DB836621-86B0-4A89-BE9B-248C074EE3EF}"/>
          </ac:spMkLst>
        </pc:spChg>
        <pc:spChg chg="mod">
          <ac:chgData name="Arbie Sta. Maria" userId="f3148812-4228-411f-bf9f-5a2561256554" providerId="ADAL" clId="{55D0A6E1-8621-49CB-A948-895B1DA24CD6}" dt="2023-01-10T23:22:30.277" v="209" actId="465"/>
          <ac:spMkLst>
            <pc:docMk/>
            <pc:sldMk cId="1385239115" sldId="542"/>
            <ac:spMk id="7" creationId="{DAA945A5-8FEA-4C12-8848-FA2AE3698B17}"/>
          </ac:spMkLst>
        </pc:spChg>
        <pc:picChg chg="mod">
          <ac:chgData name="Arbie Sta. Maria" userId="f3148812-4228-411f-bf9f-5a2561256554" providerId="ADAL" clId="{55D0A6E1-8621-49CB-A948-895B1DA24CD6}" dt="2023-01-10T23:23:03.713" v="211" actId="14826"/>
          <ac:picMkLst>
            <pc:docMk/>
            <pc:sldMk cId="1385239115" sldId="542"/>
            <ac:picMk id="3" creationId="{00000000-0000-0000-0000-000000000000}"/>
          </ac:picMkLst>
        </pc:picChg>
      </pc:sldChg>
      <pc:sldChg chg="delSp modSp mod">
        <pc:chgData name="Arbie Sta. Maria" userId="f3148812-4228-411f-bf9f-5a2561256554" providerId="ADAL" clId="{55D0A6E1-8621-49CB-A948-895B1DA24CD6}" dt="2023-01-10T23:57:44.734" v="444" actId="732"/>
        <pc:sldMkLst>
          <pc:docMk/>
          <pc:sldMk cId="3590345420" sldId="552"/>
        </pc:sldMkLst>
        <pc:spChg chg="del">
          <ac:chgData name="Arbie Sta. Maria" userId="f3148812-4228-411f-bf9f-5a2561256554" providerId="ADAL" clId="{55D0A6E1-8621-49CB-A948-895B1DA24CD6}" dt="2023-01-10T23:55:59.162" v="423" actId="478"/>
          <ac:spMkLst>
            <pc:docMk/>
            <pc:sldMk cId="3590345420" sldId="552"/>
            <ac:spMk id="6" creationId="{DB836621-86B0-4A89-BE9B-248C074EE3EF}"/>
          </ac:spMkLst>
        </pc:spChg>
        <pc:spChg chg="mod">
          <ac:chgData name="Arbie Sta. Maria" userId="f3148812-4228-411f-bf9f-5a2561256554" providerId="ADAL" clId="{55D0A6E1-8621-49CB-A948-895B1DA24CD6}" dt="2023-01-10T23:56:45.678" v="436" actId="465"/>
          <ac:spMkLst>
            <pc:docMk/>
            <pc:sldMk cId="3590345420" sldId="552"/>
            <ac:spMk id="7" creationId="{DAA945A5-8FEA-4C12-8848-FA2AE3698B17}"/>
          </ac:spMkLst>
        </pc:spChg>
        <pc:picChg chg="mod modCrop">
          <ac:chgData name="Arbie Sta. Maria" userId="f3148812-4228-411f-bf9f-5a2561256554" providerId="ADAL" clId="{55D0A6E1-8621-49CB-A948-895B1DA24CD6}" dt="2023-01-10T23:57:44.734" v="444" actId="732"/>
          <ac:picMkLst>
            <pc:docMk/>
            <pc:sldMk cId="3590345420" sldId="552"/>
            <ac:picMk id="2" creationId="{00000000-0000-0000-0000-000000000000}"/>
          </ac:picMkLst>
        </pc:picChg>
      </pc:sldChg>
      <pc:sldChg chg="delSp modSp mod">
        <pc:chgData name="Arbie Sta. Maria" userId="f3148812-4228-411f-bf9f-5a2561256554" providerId="ADAL" clId="{55D0A6E1-8621-49CB-A948-895B1DA24CD6}" dt="2023-01-10T23:58:12.649" v="449" actId="948"/>
        <pc:sldMkLst>
          <pc:docMk/>
          <pc:sldMk cId="4200360015" sldId="553"/>
        </pc:sldMkLst>
        <pc:spChg chg="mod">
          <ac:chgData name="Arbie Sta. Maria" userId="f3148812-4228-411f-bf9f-5a2561256554" providerId="ADAL" clId="{55D0A6E1-8621-49CB-A948-895B1DA24CD6}" dt="2023-01-10T23:58:12.649" v="449" actId="948"/>
          <ac:spMkLst>
            <pc:docMk/>
            <pc:sldMk cId="4200360015" sldId="553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3:57:51.910" v="445" actId="478"/>
          <ac:picMkLst>
            <pc:docMk/>
            <pc:sldMk cId="4200360015" sldId="553"/>
            <ac:picMk id="3" creationId="{F003DFBB-6D2B-40C5-B697-5A71D3879F22}"/>
          </ac:picMkLst>
        </pc:picChg>
      </pc:sldChg>
      <pc:sldChg chg="modSp mod">
        <pc:chgData name="Arbie Sta. Maria" userId="f3148812-4228-411f-bf9f-5a2561256554" providerId="ADAL" clId="{55D0A6E1-8621-49CB-A948-895B1DA24CD6}" dt="2023-01-10T22:42:58.818" v="4" actId="14100"/>
        <pc:sldMkLst>
          <pc:docMk/>
          <pc:sldMk cId="1387781938" sldId="580"/>
        </pc:sldMkLst>
        <pc:spChg chg="mod">
          <ac:chgData name="Arbie Sta. Maria" userId="f3148812-4228-411f-bf9f-5a2561256554" providerId="ADAL" clId="{55D0A6E1-8621-49CB-A948-895B1DA24CD6}" dt="2023-01-10T22:42:58.818" v="4" actId="14100"/>
          <ac:spMkLst>
            <pc:docMk/>
            <pc:sldMk cId="1387781938" sldId="580"/>
            <ac:spMk id="9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1T01:09:07.399" v="534" actId="948"/>
        <pc:sldMkLst>
          <pc:docMk/>
          <pc:sldMk cId="3664964468" sldId="740"/>
        </pc:sldMkLst>
        <pc:graphicFrameChg chg="mod modGraphic">
          <ac:chgData name="Arbie Sta. Maria" userId="f3148812-4228-411f-bf9f-5a2561256554" providerId="ADAL" clId="{55D0A6E1-8621-49CB-A948-895B1DA24CD6}" dt="2023-01-11T01:09:07.399" v="534" actId="948"/>
          <ac:graphicFrameMkLst>
            <pc:docMk/>
            <pc:sldMk cId="3664964468" sldId="740"/>
            <ac:graphicFrameMk id="5" creationId="{25E30F71-324D-5ACB-0F07-2CE92425C6F9}"/>
          </ac:graphicFrameMkLst>
        </pc:graphicFrameChg>
      </pc:sldChg>
      <pc:sldChg chg="del">
        <pc:chgData name="Arbie Sta. Maria" userId="f3148812-4228-411f-bf9f-5a2561256554" providerId="ADAL" clId="{55D0A6E1-8621-49CB-A948-895B1DA24CD6}" dt="2023-01-10T22:52:53.849" v="53" actId="47"/>
        <pc:sldMkLst>
          <pc:docMk/>
          <pc:sldMk cId="2819851716" sldId="741"/>
        </pc:sldMkLst>
      </pc:sldChg>
      <pc:sldChg chg="addSp modSp mod">
        <pc:chgData name="Arbie Sta. Maria" userId="f3148812-4228-411f-bf9f-5a2561256554" providerId="ADAL" clId="{55D0A6E1-8621-49CB-A948-895B1DA24CD6}" dt="2023-01-10T22:55:35.580" v="66" actId="255"/>
        <pc:sldMkLst>
          <pc:docMk/>
          <pc:sldMk cId="3955762641" sldId="742"/>
        </pc:sldMkLst>
        <pc:spChg chg="mod">
          <ac:chgData name="Arbie Sta. Maria" userId="f3148812-4228-411f-bf9f-5a2561256554" providerId="ADAL" clId="{55D0A6E1-8621-49CB-A948-895B1DA24CD6}" dt="2023-01-10T22:55:24.477" v="64" actId="14100"/>
          <ac:spMkLst>
            <pc:docMk/>
            <pc:sldMk cId="3955762641" sldId="742"/>
            <ac:spMk id="21" creationId="{042D9E7B-D1BB-4A59-8D12-11E6C2FA55AC}"/>
          </ac:spMkLst>
        </pc:spChg>
        <pc:graphicFrameChg chg="add mod modGraphic">
          <ac:chgData name="Arbie Sta. Maria" userId="f3148812-4228-411f-bf9f-5a2561256554" providerId="ADAL" clId="{55D0A6E1-8621-49CB-A948-895B1DA24CD6}" dt="2023-01-10T22:55:35.580" v="66" actId="255"/>
          <ac:graphicFrameMkLst>
            <pc:docMk/>
            <pc:sldMk cId="3955762641" sldId="742"/>
            <ac:graphicFrameMk id="2" creationId="{0D274700-433A-E280-3304-631E366C6E13}"/>
          </ac:graphicFrameMkLst>
        </pc:graphicFrameChg>
      </pc:sldChg>
      <pc:sldChg chg="addSp delSp modSp mod">
        <pc:chgData name="Arbie Sta. Maria" userId="f3148812-4228-411f-bf9f-5a2561256554" providerId="ADAL" clId="{55D0A6E1-8621-49CB-A948-895B1DA24CD6}" dt="2023-01-10T22:47:37.748" v="33" actId="1076"/>
        <pc:sldMkLst>
          <pc:docMk/>
          <pc:sldMk cId="902981909" sldId="814"/>
        </pc:sldMkLst>
        <pc:picChg chg="add del mod">
          <ac:chgData name="Arbie Sta. Maria" userId="f3148812-4228-411f-bf9f-5a2561256554" providerId="ADAL" clId="{55D0A6E1-8621-49CB-A948-895B1DA24CD6}" dt="2023-01-10T22:47:37.748" v="33" actId="1076"/>
          <ac:picMkLst>
            <pc:docMk/>
            <pc:sldMk cId="902981909" sldId="814"/>
            <ac:picMk id="2" creationId="{00000000-0000-0000-0000-000000000000}"/>
          </ac:picMkLst>
        </pc:picChg>
      </pc:sldChg>
      <pc:sldChg chg="delSp modSp mod">
        <pc:chgData name="Arbie Sta. Maria" userId="f3148812-4228-411f-bf9f-5a2561256554" providerId="ADAL" clId="{55D0A6E1-8621-49CB-A948-895B1DA24CD6}" dt="2023-01-10T22:53:13.024" v="56" actId="14100"/>
        <pc:sldMkLst>
          <pc:docMk/>
          <pc:sldMk cId="2736398781" sldId="824"/>
        </pc:sldMkLst>
        <pc:spChg chg="mod">
          <ac:chgData name="Arbie Sta. Maria" userId="f3148812-4228-411f-bf9f-5a2561256554" providerId="ADAL" clId="{55D0A6E1-8621-49CB-A948-895B1DA24CD6}" dt="2023-01-10T22:53:13.024" v="56" actId="14100"/>
          <ac:spMkLst>
            <pc:docMk/>
            <pc:sldMk cId="2736398781" sldId="824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2:53:07.827" v="55" actId="478"/>
          <ac:picMkLst>
            <pc:docMk/>
            <pc:sldMk cId="2736398781" sldId="824"/>
            <ac:picMk id="5" creationId="{93FD7723-49FC-4453-9685-CD62A564BB69}"/>
          </ac:picMkLst>
        </pc:picChg>
      </pc:sldChg>
      <pc:sldChg chg="modSp mod">
        <pc:chgData name="Arbie Sta. Maria" userId="f3148812-4228-411f-bf9f-5a2561256554" providerId="ADAL" clId="{55D0A6E1-8621-49CB-A948-895B1DA24CD6}" dt="2023-01-10T23:05:28.046" v="121" actId="20577"/>
        <pc:sldMkLst>
          <pc:docMk/>
          <pc:sldMk cId="1050640278" sldId="825"/>
        </pc:sldMkLst>
        <pc:spChg chg="mod">
          <ac:chgData name="Arbie Sta. Maria" userId="f3148812-4228-411f-bf9f-5a2561256554" providerId="ADAL" clId="{55D0A6E1-8621-49CB-A948-895B1DA24CD6}" dt="2023-01-10T23:05:28.046" v="121" actId="20577"/>
          <ac:spMkLst>
            <pc:docMk/>
            <pc:sldMk cId="1050640278" sldId="825"/>
            <ac:spMk id="21" creationId="{042D9E7B-D1BB-4A59-8D12-11E6C2FA55AC}"/>
          </ac:spMkLst>
        </pc:spChg>
      </pc:sldChg>
      <pc:sldChg chg="delSp del mod">
        <pc:chgData name="Arbie Sta. Maria" userId="f3148812-4228-411f-bf9f-5a2561256554" providerId="ADAL" clId="{55D0A6E1-8621-49CB-A948-895B1DA24CD6}" dt="2023-01-11T00:01:48.609" v="468" actId="47"/>
        <pc:sldMkLst>
          <pc:docMk/>
          <pc:sldMk cId="2544912406" sldId="831"/>
        </pc:sldMkLst>
        <pc:picChg chg="del">
          <ac:chgData name="Arbie Sta. Maria" userId="f3148812-4228-411f-bf9f-5a2561256554" providerId="ADAL" clId="{55D0A6E1-8621-49CB-A948-895B1DA24CD6}" dt="2023-01-10T23:58:32.464" v="452" actId="478"/>
          <ac:picMkLst>
            <pc:docMk/>
            <pc:sldMk cId="2544912406" sldId="831"/>
            <ac:picMk id="2" creationId="{00000000-0000-0000-0000-000000000000}"/>
          </ac:picMkLst>
        </pc:picChg>
      </pc:sldChg>
      <pc:sldChg chg="modSp mod">
        <pc:chgData name="Arbie Sta. Maria" userId="f3148812-4228-411f-bf9f-5a2561256554" providerId="ADAL" clId="{55D0A6E1-8621-49CB-A948-895B1DA24CD6}" dt="2023-01-11T00:04:37.586" v="484" actId="14100"/>
        <pc:sldMkLst>
          <pc:docMk/>
          <pc:sldMk cId="2223673251" sldId="833"/>
        </pc:sldMkLst>
        <pc:spChg chg="mod">
          <ac:chgData name="Arbie Sta. Maria" userId="f3148812-4228-411f-bf9f-5a2561256554" providerId="ADAL" clId="{55D0A6E1-8621-49CB-A948-895B1DA24CD6}" dt="2023-01-11T00:04:37.586" v="484" actId="14100"/>
          <ac:spMkLst>
            <pc:docMk/>
            <pc:sldMk cId="2223673251" sldId="833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0T22:53:00.477" v="54" actId="14100"/>
        <pc:sldMkLst>
          <pc:docMk/>
          <pc:sldMk cId="3367583910" sldId="834"/>
        </pc:sldMkLst>
        <pc:spChg chg="mod">
          <ac:chgData name="Arbie Sta. Maria" userId="f3148812-4228-411f-bf9f-5a2561256554" providerId="ADAL" clId="{55D0A6E1-8621-49CB-A948-895B1DA24CD6}" dt="2023-01-10T22:53:00.477" v="54" actId="14100"/>
          <ac:spMkLst>
            <pc:docMk/>
            <pc:sldMk cId="3367583910" sldId="834"/>
            <ac:spMk id="21" creationId="{042D9E7B-D1BB-4A59-8D12-11E6C2FA55AC}"/>
          </ac:spMkLst>
        </pc:spChg>
      </pc:sldChg>
      <pc:sldChg chg="addSp delSp modSp mod">
        <pc:chgData name="Arbie Sta. Maria" userId="f3148812-4228-411f-bf9f-5a2561256554" providerId="ADAL" clId="{55D0A6E1-8621-49CB-A948-895B1DA24CD6}" dt="2023-01-10T22:57:57.782" v="83" actId="207"/>
        <pc:sldMkLst>
          <pc:docMk/>
          <pc:sldMk cId="2378487986" sldId="835"/>
        </pc:sldMkLst>
        <pc:spChg chg="mod">
          <ac:chgData name="Arbie Sta. Maria" userId="f3148812-4228-411f-bf9f-5a2561256554" providerId="ADAL" clId="{55D0A6E1-8621-49CB-A948-895B1DA24CD6}" dt="2023-01-10T22:56:48.391" v="72" actId="20577"/>
          <ac:spMkLst>
            <pc:docMk/>
            <pc:sldMk cId="2378487986" sldId="835"/>
            <ac:spMk id="21" creationId="{042D9E7B-D1BB-4A59-8D12-11E6C2FA55AC}"/>
          </ac:spMkLst>
        </pc:spChg>
        <pc:graphicFrameChg chg="add mod modGraphic">
          <ac:chgData name="Arbie Sta. Maria" userId="f3148812-4228-411f-bf9f-5a2561256554" providerId="ADAL" clId="{55D0A6E1-8621-49CB-A948-895B1DA24CD6}" dt="2023-01-10T22:57:57.782" v="83" actId="207"/>
          <ac:graphicFrameMkLst>
            <pc:docMk/>
            <pc:sldMk cId="2378487986" sldId="835"/>
            <ac:graphicFrameMk id="2" creationId="{29444AC0-D21E-D16B-1AC0-8C4BF088EDAE}"/>
          </ac:graphicFrameMkLst>
        </pc:graphicFrameChg>
        <pc:picChg chg="del">
          <ac:chgData name="Arbie Sta. Maria" userId="f3148812-4228-411f-bf9f-5a2561256554" providerId="ADAL" clId="{55D0A6E1-8621-49CB-A948-895B1DA24CD6}" dt="2023-01-10T22:56:36.132" v="69" actId="478"/>
          <ac:picMkLst>
            <pc:docMk/>
            <pc:sldMk cId="2378487986" sldId="835"/>
            <ac:picMk id="3" creationId="{01A4B50E-F2C4-4640-8203-FBCA01436616}"/>
          </ac:picMkLst>
        </pc:picChg>
      </pc:sldChg>
      <pc:sldChg chg="delSp modSp mod">
        <pc:chgData name="Arbie Sta. Maria" userId="f3148812-4228-411f-bf9f-5a2561256554" providerId="ADAL" clId="{55D0A6E1-8621-49CB-A948-895B1DA24CD6}" dt="2023-01-10T22:58:56.566" v="93" actId="21"/>
        <pc:sldMkLst>
          <pc:docMk/>
          <pc:sldMk cId="2765715185" sldId="836"/>
        </pc:sldMkLst>
        <pc:spChg chg="mod">
          <ac:chgData name="Arbie Sta. Maria" userId="f3148812-4228-411f-bf9f-5a2561256554" providerId="ADAL" clId="{55D0A6E1-8621-49CB-A948-895B1DA24CD6}" dt="2023-01-10T22:58:56.566" v="93" actId="21"/>
          <ac:spMkLst>
            <pc:docMk/>
            <pc:sldMk cId="2765715185" sldId="836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2:58:06.785" v="84" actId="478"/>
          <ac:picMkLst>
            <pc:docMk/>
            <pc:sldMk cId="2765715185" sldId="836"/>
            <ac:picMk id="2" creationId="{00000000-0000-0000-0000-000000000000}"/>
          </ac:picMkLst>
        </pc:picChg>
      </pc:sldChg>
      <pc:sldChg chg="addSp delSp modSp mod">
        <pc:chgData name="Arbie Sta. Maria" userId="f3148812-4228-411f-bf9f-5a2561256554" providerId="ADAL" clId="{55D0A6E1-8621-49CB-A948-895B1DA24CD6}" dt="2023-01-11T01:10:34.870" v="536" actId="1076"/>
        <pc:sldMkLst>
          <pc:docMk/>
          <pc:sldMk cId="288600615" sldId="837"/>
        </pc:sldMkLst>
        <pc:spChg chg="mod">
          <ac:chgData name="Arbie Sta. Maria" userId="f3148812-4228-411f-bf9f-5a2561256554" providerId="ADAL" clId="{55D0A6E1-8621-49CB-A948-895B1DA24CD6}" dt="2023-01-11T01:10:34.870" v="536" actId="1076"/>
          <ac:spMkLst>
            <pc:docMk/>
            <pc:sldMk cId="288600615" sldId="837"/>
            <ac:spMk id="12" creationId="{70AB3EF6-BB7D-4D73-9C21-731770A78952}"/>
          </ac:spMkLst>
        </pc:spChg>
        <pc:spChg chg="mod">
          <ac:chgData name="Arbie Sta. Maria" userId="f3148812-4228-411f-bf9f-5a2561256554" providerId="ADAL" clId="{55D0A6E1-8621-49CB-A948-895B1DA24CD6}" dt="2023-01-10T22:59:33.584" v="99" actId="20577"/>
          <ac:spMkLst>
            <pc:docMk/>
            <pc:sldMk cId="288600615" sldId="837"/>
            <ac:spMk id="21" creationId="{042D9E7B-D1BB-4A59-8D12-11E6C2FA55AC}"/>
          </ac:spMkLst>
        </pc:spChg>
        <pc:graphicFrameChg chg="add mod modGraphic">
          <ac:chgData name="Arbie Sta. Maria" userId="f3148812-4228-411f-bf9f-5a2561256554" providerId="ADAL" clId="{55D0A6E1-8621-49CB-A948-895B1DA24CD6}" dt="2023-01-10T23:00:28.598" v="110" actId="207"/>
          <ac:graphicFrameMkLst>
            <pc:docMk/>
            <pc:sldMk cId="288600615" sldId="837"/>
            <ac:graphicFrameMk id="3" creationId="{6B7C9CBB-7066-A4F9-C67D-7A3E386A4C8C}"/>
          </ac:graphicFrameMkLst>
        </pc:graphicFrameChg>
        <pc:picChg chg="del">
          <ac:chgData name="Arbie Sta. Maria" userId="f3148812-4228-411f-bf9f-5a2561256554" providerId="ADAL" clId="{55D0A6E1-8621-49CB-A948-895B1DA24CD6}" dt="2023-01-10T22:58:18.463" v="87" actId="478"/>
          <ac:picMkLst>
            <pc:docMk/>
            <pc:sldMk cId="288600615" sldId="837"/>
            <ac:picMk id="2" creationId="{00000000-0000-0000-0000-000000000000}"/>
          </ac:picMkLst>
        </pc:picChg>
      </pc:sldChg>
      <pc:sldChg chg="modSp mod">
        <pc:chgData name="Arbie Sta. Maria" userId="f3148812-4228-411f-bf9f-5a2561256554" providerId="ADAL" clId="{55D0A6E1-8621-49CB-A948-895B1DA24CD6}" dt="2023-01-10T22:58:29.881" v="89" actId="14100"/>
        <pc:sldMkLst>
          <pc:docMk/>
          <pc:sldMk cId="2994339355" sldId="838"/>
        </pc:sldMkLst>
        <pc:spChg chg="mod">
          <ac:chgData name="Arbie Sta. Maria" userId="f3148812-4228-411f-bf9f-5a2561256554" providerId="ADAL" clId="{55D0A6E1-8621-49CB-A948-895B1DA24CD6}" dt="2023-01-10T22:58:29.881" v="89" actId="14100"/>
          <ac:spMkLst>
            <pc:docMk/>
            <pc:sldMk cId="2994339355" sldId="838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0T23:00:37.982" v="111" actId="14100"/>
        <pc:sldMkLst>
          <pc:docMk/>
          <pc:sldMk cId="4191942354" sldId="839"/>
        </pc:sldMkLst>
        <pc:spChg chg="mod">
          <ac:chgData name="Arbie Sta. Maria" userId="f3148812-4228-411f-bf9f-5a2561256554" providerId="ADAL" clId="{55D0A6E1-8621-49CB-A948-895B1DA24CD6}" dt="2023-01-10T23:00:37.982" v="111" actId="14100"/>
          <ac:spMkLst>
            <pc:docMk/>
            <pc:sldMk cId="4191942354" sldId="839"/>
            <ac:spMk id="21" creationId="{042D9E7B-D1BB-4A59-8D12-11E6C2FA55AC}"/>
          </ac:spMkLst>
        </pc:spChg>
      </pc:sldChg>
      <pc:sldChg chg="del">
        <pc:chgData name="Arbie Sta. Maria" userId="f3148812-4228-411f-bf9f-5a2561256554" providerId="ADAL" clId="{55D0A6E1-8621-49CB-A948-895B1DA24CD6}" dt="2023-01-10T23:05:18.462" v="117" actId="47"/>
        <pc:sldMkLst>
          <pc:docMk/>
          <pc:sldMk cId="159586517" sldId="840"/>
        </pc:sldMkLst>
      </pc:sldChg>
      <pc:sldChg chg="del">
        <pc:chgData name="Arbie Sta. Maria" userId="f3148812-4228-411f-bf9f-5a2561256554" providerId="ADAL" clId="{55D0A6E1-8621-49CB-A948-895B1DA24CD6}" dt="2023-01-10T23:07:36.409" v="143" actId="47"/>
        <pc:sldMkLst>
          <pc:docMk/>
          <pc:sldMk cId="3720680636" sldId="841"/>
        </pc:sldMkLst>
      </pc:sldChg>
      <pc:sldChg chg="modSp mod">
        <pc:chgData name="Arbie Sta. Maria" userId="f3148812-4228-411f-bf9f-5a2561256554" providerId="ADAL" clId="{55D0A6E1-8621-49CB-A948-895B1DA24CD6}" dt="2023-01-10T23:07:47.208" v="144" actId="14100"/>
        <pc:sldMkLst>
          <pc:docMk/>
          <pc:sldMk cId="2755646472" sldId="842"/>
        </pc:sldMkLst>
        <pc:spChg chg="mod">
          <ac:chgData name="Arbie Sta. Maria" userId="f3148812-4228-411f-bf9f-5a2561256554" providerId="ADAL" clId="{55D0A6E1-8621-49CB-A948-895B1DA24CD6}" dt="2023-01-10T23:07:47.208" v="144" actId="14100"/>
          <ac:spMkLst>
            <pc:docMk/>
            <pc:sldMk cId="2755646472" sldId="842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0T23:09:36.314" v="159" actId="255"/>
        <pc:sldMkLst>
          <pc:docMk/>
          <pc:sldMk cId="2991568887" sldId="843"/>
        </pc:sldMkLst>
        <pc:spChg chg="mod">
          <ac:chgData name="Arbie Sta. Maria" userId="f3148812-4228-411f-bf9f-5a2561256554" providerId="ADAL" clId="{55D0A6E1-8621-49CB-A948-895B1DA24CD6}" dt="2023-01-10T23:08:05.153" v="146" actId="14100"/>
          <ac:spMkLst>
            <pc:docMk/>
            <pc:sldMk cId="2991568887" sldId="843"/>
            <ac:spMk id="21" creationId="{042D9E7B-D1BB-4A59-8D12-11E6C2FA55AC}"/>
          </ac:spMkLst>
        </pc:spChg>
        <pc:graphicFrameChg chg="mod">
          <ac:chgData name="Arbie Sta. Maria" userId="f3148812-4228-411f-bf9f-5a2561256554" providerId="ADAL" clId="{55D0A6E1-8621-49CB-A948-895B1DA24CD6}" dt="2023-01-10T23:09:36.314" v="159" actId="255"/>
          <ac:graphicFrameMkLst>
            <pc:docMk/>
            <pc:sldMk cId="2991568887" sldId="843"/>
            <ac:graphicFrameMk id="6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55D0A6E1-8621-49CB-A948-895B1DA24CD6}" dt="2023-01-10T23:09:55.120" v="160" actId="14100"/>
        <pc:sldMkLst>
          <pc:docMk/>
          <pc:sldMk cId="2973453925" sldId="844"/>
        </pc:sldMkLst>
        <pc:spChg chg="mod">
          <ac:chgData name="Arbie Sta. Maria" userId="f3148812-4228-411f-bf9f-5a2561256554" providerId="ADAL" clId="{55D0A6E1-8621-49CB-A948-895B1DA24CD6}" dt="2023-01-10T23:09:55.120" v="160" actId="14100"/>
          <ac:spMkLst>
            <pc:docMk/>
            <pc:sldMk cId="2973453925" sldId="844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0T23:10:06.413" v="161" actId="14100"/>
        <pc:sldMkLst>
          <pc:docMk/>
          <pc:sldMk cId="4165613687" sldId="847"/>
        </pc:sldMkLst>
        <pc:spChg chg="mod">
          <ac:chgData name="Arbie Sta. Maria" userId="f3148812-4228-411f-bf9f-5a2561256554" providerId="ADAL" clId="{55D0A6E1-8621-49CB-A948-895B1DA24CD6}" dt="2023-01-10T23:10:06.413" v="161" actId="14100"/>
          <ac:spMkLst>
            <pc:docMk/>
            <pc:sldMk cId="4165613687" sldId="847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0T23:12:27.826" v="177" actId="14100"/>
        <pc:sldMkLst>
          <pc:docMk/>
          <pc:sldMk cId="2857531951" sldId="849"/>
        </pc:sldMkLst>
        <pc:spChg chg="mod">
          <ac:chgData name="Arbie Sta. Maria" userId="f3148812-4228-411f-bf9f-5a2561256554" providerId="ADAL" clId="{55D0A6E1-8621-49CB-A948-895B1DA24CD6}" dt="2023-01-10T23:12:27.826" v="177" actId="14100"/>
          <ac:spMkLst>
            <pc:docMk/>
            <pc:sldMk cId="2857531951" sldId="849"/>
            <ac:spMk id="21" creationId="{042D9E7B-D1BB-4A59-8D12-11E6C2FA55AC}"/>
          </ac:spMkLst>
        </pc:spChg>
        <pc:picChg chg="mod">
          <ac:chgData name="Arbie Sta. Maria" userId="f3148812-4228-411f-bf9f-5a2561256554" providerId="ADAL" clId="{55D0A6E1-8621-49CB-A948-895B1DA24CD6}" dt="2023-01-10T23:11:21.013" v="171" actId="14100"/>
          <ac:picMkLst>
            <pc:docMk/>
            <pc:sldMk cId="2857531951" sldId="849"/>
            <ac:picMk id="6" creationId="{00000000-0000-0000-0000-000000000000}"/>
          </ac:picMkLst>
        </pc:picChg>
      </pc:sldChg>
      <pc:sldChg chg="modSp mod">
        <pc:chgData name="Arbie Sta. Maria" userId="f3148812-4228-411f-bf9f-5a2561256554" providerId="ADAL" clId="{55D0A6E1-8621-49CB-A948-895B1DA24CD6}" dt="2023-01-10T23:11:59.924" v="174" actId="1076"/>
        <pc:sldMkLst>
          <pc:docMk/>
          <pc:sldMk cId="1416915571" sldId="850"/>
        </pc:sldMkLst>
        <pc:picChg chg="mod">
          <ac:chgData name="Arbie Sta. Maria" userId="f3148812-4228-411f-bf9f-5a2561256554" providerId="ADAL" clId="{55D0A6E1-8621-49CB-A948-895B1DA24CD6}" dt="2023-01-10T23:11:59.924" v="174" actId="1076"/>
          <ac:picMkLst>
            <pc:docMk/>
            <pc:sldMk cId="1416915571" sldId="850"/>
            <ac:picMk id="7" creationId="{00000000-0000-0000-0000-000000000000}"/>
          </ac:picMkLst>
        </pc:picChg>
      </pc:sldChg>
      <pc:sldChg chg="delSp modSp mod">
        <pc:chgData name="Arbie Sta. Maria" userId="f3148812-4228-411f-bf9f-5a2561256554" providerId="ADAL" clId="{55D0A6E1-8621-49CB-A948-895B1DA24CD6}" dt="2023-01-10T23:12:49.162" v="178" actId="20577"/>
        <pc:sldMkLst>
          <pc:docMk/>
          <pc:sldMk cId="265895486" sldId="851"/>
        </pc:sldMkLst>
        <pc:spChg chg="mod">
          <ac:chgData name="Arbie Sta. Maria" userId="f3148812-4228-411f-bf9f-5a2561256554" providerId="ADAL" clId="{55D0A6E1-8621-49CB-A948-895B1DA24CD6}" dt="2023-01-10T23:12:49.162" v="178" actId="20577"/>
          <ac:spMkLst>
            <pc:docMk/>
            <pc:sldMk cId="265895486" sldId="851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3:12:09.349" v="175" actId="478"/>
          <ac:picMkLst>
            <pc:docMk/>
            <pc:sldMk cId="265895486" sldId="851"/>
            <ac:picMk id="3" creationId="{7516C3D6-EDB2-42B6-B245-D904700C7137}"/>
          </ac:picMkLst>
        </pc:picChg>
      </pc:sldChg>
      <pc:sldChg chg="del">
        <pc:chgData name="Arbie Sta. Maria" userId="f3148812-4228-411f-bf9f-5a2561256554" providerId="ADAL" clId="{55D0A6E1-8621-49CB-A948-895B1DA24CD6}" dt="2023-01-10T23:19:52.078" v="181" actId="47"/>
        <pc:sldMkLst>
          <pc:docMk/>
          <pc:sldMk cId="624030478" sldId="852"/>
        </pc:sldMkLst>
      </pc:sldChg>
      <pc:sldChg chg="modSp mod">
        <pc:chgData name="Arbie Sta. Maria" userId="f3148812-4228-411f-bf9f-5a2561256554" providerId="ADAL" clId="{55D0A6E1-8621-49CB-A948-895B1DA24CD6}" dt="2023-01-10T23:21:31.952" v="199" actId="14100"/>
        <pc:sldMkLst>
          <pc:docMk/>
          <pc:sldMk cId="3417763306" sldId="853"/>
        </pc:sldMkLst>
        <pc:spChg chg="mod">
          <ac:chgData name="Arbie Sta. Maria" userId="f3148812-4228-411f-bf9f-5a2561256554" providerId="ADAL" clId="{55D0A6E1-8621-49CB-A948-895B1DA24CD6}" dt="2023-01-10T23:21:31.952" v="199" actId="14100"/>
          <ac:spMkLst>
            <pc:docMk/>
            <pc:sldMk cId="3417763306" sldId="853"/>
            <ac:spMk id="21" creationId="{042D9E7B-D1BB-4A59-8D12-11E6C2FA55AC}"/>
          </ac:spMkLst>
        </pc:spChg>
      </pc:sldChg>
      <pc:sldChg chg="delSp modSp mod">
        <pc:chgData name="Arbie Sta. Maria" userId="f3148812-4228-411f-bf9f-5a2561256554" providerId="ADAL" clId="{55D0A6E1-8621-49CB-A948-895B1DA24CD6}" dt="2023-01-10T23:21:46.993" v="202" actId="20577"/>
        <pc:sldMkLst>
          <pc:docMk/>
          <pc:sldMk cId="2145419009" sldId="854"/>
        </pc:sldMkLst>
        <pc:spChg chg="mod">
          <ac:chgData name="Arbie Sta. Maria" userId="f3148812-4228-411f-bf9f-5a2561256554" providerId="ADAL" clId="{55D0A6E1-8621-49CB-A948-895B1DA24CD6}" dt="2023-01-10T23:21:46.993" v="202" actId="20577"/>
          <ac:spMkLst>
            <pc:docMk/>
            <pc:sldMk cId="2145419009" sldId="854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3:21:36.052" v="200" actId="478"/>
          <ac:picMkLst>
            <pc:docMk/>
            <pc:sldMk cId="2145419009" sldId="854"/>
            <ac:picMk id="3" creationId="{07FC4E3F-AA27-41CC-AB12-979CB747668E}"/>
          </ac:picMkLst>
        </pc:picChg>
      </pc:sldChg>
      <pc:sldChg chg="modSp mod">
        <pc:chgData name="Arbie Sta. Maria" userId="f3148812-4228-411f-bf9f-5a2561256554" providerId="ADAL" clId="{55D0A6E1-8621-49CB-A948-895B1DA24CD6}" dt="2023-01-10T23:23:21.180" v="213" actId="14100"/>
        <pc:sldMkLst>
          <pc:docMk/>
          <pc:sldMk cId="169770501" sldId="855"/>
        </pc:sldMkLst>
        <pc:spChg chg="mod">
          <ac:chgData name="Arbie Sta. Maria" userId="f3148812-4228-411f-bf9f-5a2561256554" providerId="ADAL" clId="{55D0A6E1-8621-49CB-A948-895B1DA24CD6}" dt="2023-01-10T23:23:21.180" v="213" actId="14100"/>
          <ac:spMkLst>
            <pc:docMk/>
            <pc:sldMk cId="169770501" sldId="855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0T23:23:12.586" v="212" actId="14100"/>
        <pc:sldMkLst>
          <pc:docMk/>
          <pc:sldMk cId="1217769445" sldId="856"/>
        </pc:sldMkLst>
        <pc:spChg chg="mod">
          <ac:chgData name="Arbie Sta. Maria" userId="f3148812-4228-411f-bf9f-5a2561256554" providerId="ADAL" clId="{55D0A6E1-8621-49CB-A948-895B1DA24CD6}" dt="2023-01-10T23:23:12.586" v="212" actId="14100"/>
          <ac:spMkLst>
            <pc:docMk/>
            <pc:sldMk cId="1217769445" sldId="856"/>
            <ac:spMk id="21" creationId="{042D9E7B-D1BB-4A59-8D12-11E6C2FA55AC}"/>
          </ac:spMkLst>
        </pc:spChg>
      </pc:sldChg>
      <pc:sldChg chg="del">
        <pc:chgData name="Arbie Sta. Maria" userId="f3148812-4228-411f-bf9f-5a2561256554" providerId="ADAL" clId="{55D0A6E1-8621-49CB-A948-895B1DA24CD6}" dt="2023-01-10T23:25:19.641" v="220" actId="47"/>
        <pc:sldMkLst>
          <pc:docMk/>
          <pc:sldMk cId="396081013" sldId="857"/>
        </pc:sldMkLst>
      </pc:sldChg>
      <pc:sldChg chg="delSp modSp mod">
        <pc:chgData name="Arbie Sta. Maria" userId="f3148812-4228-411f-bf9f-5a2561256554" providerId="ADAL" clId="{55D0A6E1-8621-49CB-A948-895B1DA24CD6}" dt="2023-01-10T23:25:44.268" v="225" actId="20577"/>
        <pc:sldMkLst>
          <pc:docMk/>
          <pc:sldMk cId="1349736975" sldId="858"/>
        </pc:sldMkLst>
        <pc:spChg chg="mod">
          <ac:chgData name="Arbie Sta. Maria" userId="f3148812-4228-411f-bf9f-5a2561256554" providerId="ADAL" clId="{55D0A6E1-8621-49CB-A948-895B1DA24CD6}" dt="2023-01-10T23:25:44.268" v="225" actId="20577"/>
          <ac:spMkLst>
            <pc:docMk/>
            <pc:sldMk cId="1349736975" sldId="858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3:25:28.877" v="221" actId="478"/>
          <ac:picMkLst>
            <pc:docMk/>
            <pc:sldMk cId="1349736975" sldId="858"/>
            <ac:picMk id="7" creationId="{00000000-0000-0000-0000-000000000000}"/>
          </ac:picMkLst>
        </pc:picChg>
      </pc:sldChg>
      <pc:sldChg chg="del">
        <pc:chgData name="Arbie Sta. Maria" userId="f3148812-4228-411f-bf9f-5a2561256554" providerId="ADAL" clId="{55D0A6E1-8621-49CB-A948-895B1DA24CD6}" dt="2023-01-10T23:27:35.464" v="234" actId="47"/>
        <pc:sldMkLst>
          <pc:docMk/>
          <pc:sldMk cId="3908240836" sldId="859"/>
        </pc:sldMkLst>
      </pc:sldChg>
      <pc:sldChg chg="addSp delSp modSp mod">
        <pc:chgData name="Arbie Sta. Maria" userId="f3148812-4228-411f-bf9f-5a2561256554" providerId="ADAL" clId="{55D0A6E1-8621-49CB-A948-895B1DA24CD6}" dt="2023-01-10T23:29:17.136" v="267" actId="478"/>
        <pc:sldMkLst>
          <pc:docMk/>
          <pc:sldMk cId="636536567" sldId="860"/>
        </pc:sldMkLst>
        <pc:spChg chg="add del mod">
          <ac:chgData name="Arbie Sta. Maria" userId="f3148812-4228-411f-bf9f-5a2561256554" providerId="ADAL" clId="{55D0A6E1-8621-49CB-A948-895B1DA24CD6}" dt="2023-01-10T23:29:17.136" v="267" actId="478"/>
          <ac:spMkLst>
            <pc:docMk/>
            <pc:sldMk cId="636536567" sldId="860"/>
            <ac:spMk id="5" creationId="{C0EE4D90-E727-0F9B-C2D0-B96AB671B2E7}"/>
          </ac:spMkLst>
        </pc:spChg>
        <pc:spChg chg="del">
          <ac:chgData name="Arbie Sta. Maria" userId="f3148812-4228-411f-bf9f-5a2561256554" providerId="ADAL" clId="{55D0A6E1-8621-49CB-A948-895B1DA24CD6}" dt="2023-01-10T23:29:15.263" v="266" actId="478"/>
          <ac:spMkLst>
            <pc:docMk/>
            <pc:sldMk cId="636536567" sldId="860"/>
            <ac:spMk id="12" creationId="{70AB3EF6-BB7D-4D73-9C21-731770A78952}"/>
          </ac:spMkLst>
        </pc:spChg>
        <pc:spChg chg="mod">
          <ac:chgData name="Arbie Sta. Maria" userId="f3148812-4228-411f-bf9f-5a2561256554" providerId="ADAL" clId="{55D0A6E1-8621-49CB-A948-895B1DA24CD6}" dt="2023-01-10T23:28:26.608" v="256" actId="21"/>
          <ac:spMkLst>
            <pc:docMk/>
            <pc:sldMk cId="636536567" sldId="860"/>
            <ac:spMk id="21" creationId="{042D9E7B-D1BB-4A59-8D12-11E6C2FA55AC}"/>
          </ac:spMkLst>
        </pc:spChg>
        <pc:graphicFrameChg chg="add mod modGraphic">
          <ac:chgData name="Arbie Sta. Maria" userId="f3148812-4228-411f-bf9f-5a2561256554" providerId="ADAL" clId="{55D0A6E1-8621-49CB-A948-895B1DA24CD6}" dt="2023-01-10T23:29:12.192" v="265" actId="207"/>
          <ac:graphicFrameMkLst>
            <pc:docMk/>
            <pc:sldMk cId="636536567" sldId="860"/>
            <ac:graphicFrameMk id="2" creationId="{F11A7CC5-AD16-50B5-E12A-79506C6B6766}"/>
          </ac:graphicFrameMkLst>
        </pc:graphicFrameChg>
        <pc:picChg chg="del">
          <ac:chgData name="Arbie Sta. Maria" userId="f3148812-4228-411f-bf9f-5a2561256554" providerId="ADAL" clId="{55D0A6E1-8621-49CB-A948-895B1DA24CD6}" dt="2023-01-10T23:27:37.512" v="235" actId="478"/>
          <ac:picMkLst>
            <pc:docMk/>
            <pc:sldMk cId="636536567" sldId="860"/>
            <ac:picMk id="7" creationId="{87CCDC3D-95A6-43FB-9CCC-A5BAA0B4AE1D}"/>
          </ac:picMkLst>
        </pc:picChg>
      </pc:sldChg>
      <pc:sldChg chg="delSp modSp mod">
        <pc:chgData name="Arbie Sta. Maria" userId="f3148812-4228-411f-bf9f-5a2561256554" providerId="ADAL" clId="{55D0A6E1-8621-49CB-A948-895B1DA24CD6}" dt="2023-01-10T23:28:06.677" v="249" actId="14100"/>
        <pc:sldMkLst>
          <pc:docMk/>
          <pc:sldMk cId="117971168" sldId="862"/>
        </pc:sldMkLst>
        <pc:spChg chg="mod">
          <ac:chgData name="Arbie Sta. Maria" userId="f3148812-4228-411f-bf9f-5a2561256554" providerId="ADAL" clId="{55D0A6E1-8621-49CB-A948-895B1DA24CD6}" dt="2023-01-10T23:28:06.677" v="249" actId="14100"/>
          <ac:spMkLst>
            <pc:docMk/>
            <pc:sldMk cId="117971168" sldId="862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3:28:01.952" v="248" actId="478"/>
          <ac:picMkLst>
            <pc:docMk/>
            <pc:sldMk cId="117971168" sldId="862"/>
            <ac:picMk id="2" creationId="{00000000-0000-0000-0000-000000000000}"/>
          </ac:picMkLst>
        </pc:picChg>
      </pc:sldChg>
      <pc:sldChg chg="modSp mod">
        <pc:chgData name="Arbie Sta. Maria" userId="f3148812-4228-411f-bf9f-5a2561256554" providerId="ADAL" clId="{55D0A6E1-8621-49CB-A948-895B1DA24CD6}" dt="2023-01-10T23:29:25.791" v="268" actId="14100"/>
        <pc:sldMkLst>
          <pc:docMk/>
          <pc:sldMk cId="1688672774" sldId="863"/>
        </pc:sldMkLst>
        <pc:spChg chg="mod">
          <ac:chgData name="Arbie Sta. Maria" userId="f3148812-4228-411f-bf9f-5a2561256554" providerId="ADAL" clId="{55D0A6E1-8621-49CB-A948-895B1DA24CD6}" dt="2023-01-10T23:29:25.791" v="268" actId="14100"/>
          <ac:spMkLst>
            <pc:docMk/>
            <pc:sldMk cId="1688672774" sldId="863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0T23:30:12.791" v="277" actId="207"/>
        <pc:sldMkLst>
          <pc:docMk/>
          <pc:sldMk cId="4212035358" sldId="865"/>
        </pc:sldMkLst>
        <pc:spChg chg="mod">
          <ac:chgData name="Arbie Sta. Maria" userId="f3148812-4228-411f-bf9f-5a2561256554" providerId="ADAL" clId="{55D0A6E1-8621-49CB-A948-895B1DA24CD6}" dt="2023-01-10T23:29:47.440" v="272" actId="14100"/>
          <ac:spMkLst>
            <pc:docMk/>
            <pc:sldMk cId="4212035358" sldId="865"/>
            <ac:spMk id="21" creationId="{042D9E7B-D1BB-4A59-8D12-11E6C2FA55AC}"/>
          </ac:spMkLst>
        </pc:spChg>
        <pc:graphicFrameChg chg="mod">
          <ac:chgData name="Arbie Sta. Maria" userId="f3148812-4228-411f-bf9f-5a2561256554" providerId="ADAL" clId="{55D0A6E1-8621-49CB-A948-895B1DA24CD6}" dt="2023-01-10T23:30:12.791" v="277" actId="207"/>
          <ac:graphicFrameMkLst>
            <pc:docMk/>
            <pc:sldMk cId="4212035358" sldId="865"/>
            <ac:graphicFrameMk id="6" creationId="{00000000-0000-0000-0000-000000000000}"/>
          </ac:graphicFrameMkLst>
        </pc:graphicFrameChg>
      </pc:sldChg>
      <pc:sldChg chg="addSp delSp modSp mod">
        <pc:chgData name="Arbie Sta. Maria" userId="f3148812-4228-411f-bf9f-5a2561256554" providerId="ADAL" clId="{55D0A6E1-8621-49CB-A948-895B1DA24CD6}" dt="2023-01-10T23:31:03.619" v="282" actId="14826"/>
        <pc:sldMkLst>
          <pc:docMk/>
          <pc:sldMk cId="841016404" sldId="866"/>
        </pc:sldMkLst>
        <pc:spChg chg="mod">
          <ac:chgData name="Arbie Sta. Maria" userId="f3148812-4228-411f-bf9f-5a2561256554" providerId="ADAL" clId="{55D0A6E1-8621-49CB-A948-895B1DA24CD6}" dt="2023-01-10T23:30:37.678" v="280" actId="14100"/>
          <ac:spMkLst>
            <pc:docMk/>
            <pc:sldMk cId="841016404" sldId="866"/>
            <ac:spMk id="21" creationId="{042D9E7B-D1BB-4A59-8D12-11E6C2FA55AC}"/>
          </ac:spMkLst>
        </pc:spChg>
        <pc:picChg chg="add mod">
          <ac:chgData name="Arbie Sta. Maria" userId="f3148812-4228-411f-bf9f-5a2561256554" providerId="ADAL" clId="{55D0A6E1-8621-49CB-A948-895B1DA24CD6}" dt="2023-01-10T23:31:03.619" v="282" actId="14826"/>
          <ac:picMkLst>
            <pc:docMk/>
            <pc:sldMk cId="841016404" sldId="866"/>
            <ac:picMk id="2" creationId="{DDFFF116-D223-F6DE-6739-7C8965D533EA}"/>
          </ac:picMkLst>
        </pc:picChg>
        <pc:picChg chg="del">
          <ac:chgData name="Arbie Sta. Maria" userId="f3148812-4228-411f-bf9f-5a2561256554" providerId="ADAL" clId="{55D0A6E1-8621-49CB-A948-895B1DA24CD6}" dt="2023-01-10T23:30:21.655" v="278" actId="478"/>
          <ac:picMkLst>
            <pc:docMk/>
            <pc:sldMk cId="841016404" sldId="866"/>
            <ac:picMk id="3" creationId="{623FA85A-384F-4682-85C0-99C1600C6A70}"/>
          </ac:picMkLst>
        </pc:picChg>
      </pc:sldChg>
      <pc:sldChg chg="modSp mod">
        <pc:chgData name="Arbie Sta. Maria" userId="f3148812-4228-411f-bf9f-5a2561256554" providerId="ADAL" clId="{55D0A6E1-8621-49CB-A948-895B1DA24CD6}" dt="2023-01-10T23:32:04.586" v="290" actId="207"/>
        <pc:sldMkLst>
          <pc:docMk/>
          <pc:sldMk cId="1597627610" sldId="867"/>
        </pc:sldMkLst>
        <pc:spChg chg="mod">
          <ac:chgData name="Arbie Sta. Maria" userId="f3148812-4228-411f-bf9f-5a2561256554" providerId="ADAL" clId="{55D0A6E1-8621-49CB-A948-895B1DA24CD6}" dt="2023-01-10T23:31:20.340" v="284" actId="14100"/>
          <ac:spMkLst>
            <pc:docMk/>
            <pc:sldMk cId="1597627610" sldId="867"/>
            <ac:spMk id="21" creationId="{042D9E7B-D1BB-4A59-8D12-11E6C2FA55AC}"/>
          </ac:spMkLst>
        </pc:spChg>
        <pc:graphicFrameChg chg="mod">
          <ac:chgData name="Arbie Sta. Maria" userId="f3148812-4228-411f-bf9f-5a2561256554" providerId="ADAL" clId="{55D0A6E1-8621-49CB-A948-895B1DA24CD6}" dt="2023-01-10T23:32:04.586" v="290" actId="207"/>
          <ac:graphicFrameMkLst>
            <pc:docMk/>
            <pc:sldMk cId="1597627610" sldId="867"/>
            <ac:graphicFrameMk id="6" creationId="{00000000-0000-0000-0000-000000000000}"/>
          </ac:graphicFrameMkLst>
        </pc:graphicFrameChg>
      </pc:sldChg>
      <pc:sldChg chg="delSp modSp mod">
        <pc:chgData name="Arbie Sta. Maria" userId="f3148812-4228-411f-bf9f-5a2561256554" providerId="ADAL" clId="{55D0A6E1-8621-49CB-A948-895B1DA24CD6}" dt="2023-01-10T23:32:33.653" v="294" actId="14100"/>
        <pc:sldMkLst>
          <pc:docMk/>
          <pc:sldMk cId="4146461049" sldId="868"/>
        </pc:sldMkLst>
        <pc:spChg chg="mod">
          <ac:chgData name="Arbie Sta. Maria" userId="f3148812-4228-411f-bf9f-5a2561256554" providerId="ADAL" clId="{55D0A6E1-8621-49CB-A948-895B1DA24CD6}" dt="2023-01-10T23:32:33.653" v="294" actId="14100"/>
          <ac:spMkLst>
            <pc:docMk/>
            <pc:sldMk cId="4146461049" sldId="868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3:32:25.259" v="291" actId="478"/>
          <ac:picMkLst>
            <pc:docMk/>
            <pc:sldMk cId="4146461049" sldId="868"/>
            <ac:picMk id="6" creationId="{00000000-0000-0000-0000-000000000000}"/>
          </ac:picMkLst>
        </pc:picChg>
      </pc:sldChg>
      <pc:sldChg chg="del">
        <pc:chgData name="Arbie Sta. Maria" userId="f3148812-4228-411f-bf9f-5a2561256554" providerId="ADAL" clId="{55D0A6E1-8621-49CB-A948-895B1DA24CD6}" dt="2023-01-10T23:33:57.025" v="300" actId="47"/>
        <pc:sldMkLst>
          <pc:docMk/>
          <pc:sldMk cId="2251597637" sldId="869"/>
        </pc:sldMkLst>
      </pc:sldChg>
      <pc:sldChg chg="delSp modSp mod">
        <pc:chgData name="Arbie Sta. Maria" userId="f3148812-4228-411f-bf9f-5a2561256554" providerId="ADAL" clId="{55D0A6E1-8621-49CB-A948-895B1DA24CD6}" dt="2023-01-10T23:34:12.991" v="305" actId="14100"/>
        <pc:sldMkLst>
          <pc:docMk/>
          <pc:sldMk cId="604413102" sldId="870"/>
        </pc:sldMkLst>
        <pc:spChg chg="mod">
          <ac:chgData name="Arbie Sta. Maria" userId="f3148812-4228-411f-bf9f-5a2561256554" providerId="ADAL" clId="{55D0A6E1-8621-49CB-A948-895B1DA24CD6}" dt="2023-01-10T23:34:12.991" v="305" actId="14100"/>
          <ac:spMkLst>
            <pc:docMk/>
            <pc:sldMk cId="604413102" sldId="870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3:34:00.042" v="301" actId="478"/>
          <ac:picMkLst>
            <pc:docMk/>
            <pc:sldMk cId="604413102" sldId="870"/>
            <ac:picMk id="8" creationId="{00000000-0000-0000-0000-000000000000}"/>
          </ac:picMkLst>
        </pc:picChg>
      </pc:sldChg>
      <pc:sldChg chg="addSp delSp modSp mod">
        <pc:chgData name="Arbie Sta. Maria" userId="f3148812-4228-411f-bf9f-5a2561256554" providerId="ADAL" clId="{55D0A6E1-8621-49CB-A948-895B1DA24CD6}" dt="2023-01-10T23:36:09.559" v="320" actId="207"/>
        <pc:sldMkLst>
          <pc:docMk/>
          <pc:sldMk cId="857891867" sldId="871"/>
        </pc:sldMkLst>
        <pc:spChg chg="mod">
          <ac:chgData name="Arbie Sta. Maria" userId="f3148812-4228-411f-bf9f-5a2561256554" providerId="ADAL" clId="{55D0A6E1-8621-49CB-A948-895B1DA24CD6}" dt="2023-01-10T23:34:30.053" v="309" actId="20577"/>
          <ac:spMkLst>
            <pc:docMk/>
            <pc:sldMk cId="857891867" sldId="871"/>
            <ac:spMk id="21" creationId="{042D9E7B-D1BB-4A59-8D12-11E6C2FA55AC}"/>
          </ac:spMkLst>
        </pc:spChg>
        <pc:graphicFrameChg chg="add mod modGraphic">
          <ac:chgData name="Arbie Sta. Maria" userId="f3148812-4228-411f-bf9f-5a2561256554" providerId="ADAL" clId="{55D0A6E1-8621-49CB-A948-895B1DA24CD6}" dt="2023-01-10T23:36:09.559" v="320" actId="207"/>
          <ac:graphicFrameMkLst>
            <pc:docMk/>
            <pc:sldMk cId="857891867" sldId="871"/>
            <ac:graphicFrameMk id="3" creationId="{6FB54637-4F41-77C8-69B9-D93B8529A0C5}"/>
          </ac:graphicFrameMkLst>
        </pc:graphicFrameChg>
        <pc:picChg chg="del">
          <ac:chgData name="Arbie Sta. Maria" userId="f3148812-4228-411f-bf9f-5a2561256554" providerId="ADAL" clId="{55D0A6E1-8621-49CB-A948-895B1DA24CD6}" dt="2023-01-10T23:34:17.709" v="306" actId="478"/>
          <ac:picMkLst>
            <pc:docMk/>
            <pc:sldMk cId="857891867" sldId="871"/>
            <ac:picMk id="2" creationId="{00000000-0000-0000-0000-000000000000}"/>
          </ac:picMkLst>
        </pc:picChg>
      </pc:sldChg>
      <pc:sldChg chg="delSp modSp mod">
        <pc:chgData name="Arbie Sta. Maria" userId="f3148812-4228-411f-bf9f-5a2561256554" providerId="ADAL" clId="{55D0A6E1-8621-49CB-A948-895B1DA24CD6}" dt="2023-01-10T23:36:22.056" v="323" actId="20577"/>
        <pc:sldMkLst>
          <pc:docMk/>
          <pc:sldMk cId="454930521" sldId="872"/>
        </pc:sldMkLst>
        <pc:spChg chg="mod">
          <ac:chgData name="Arbie Sta. Maria" userId="f3148812-4228-411f-bf9f-5a2561256554" providerId="ADAL" clId="{55D0A6E1-8621-49CB-A948-895B1DA24CD6}" dt="2023-01-10T23:36:22.056" v="323" actId="20577"/>
          <ac:spMkLst>
            <pc:docMk/>
            <pc:sldMk cId="454930521" sldId="872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3:36:13.509" v="321" actId="478"/>
          <ac:picMkLst>
            <pc:docMk/>
            <pc:sldMk cId="454930521" sldId="872"/>
            <ac:picMk id="3" creationId="{B9D14E42-0DFC-41CA-90D6-F2335AF68FAA}"/>
          </ac:picMkLst>
        </pc:picChg>
      </pc:sldChg>
      <pc:sldChg chg="modSp mod">
        <pc:chgData name="Arbie Sta. Maria" userId="f3148812-4228-411f-bf9f-5a2561256554" providerId="ADAL" clId="{55D0A6E1-8621-49CB-A948-895B1DA24CD6}" dt="2023-01-10T23:36:30.926" v="324" actId="14100"/>
        <pc:sldMkLst>
          <pc:docMk/>
          <pc:sldMk cId="2881991498" sldId="873"/>
        </pc:sldMkLst>
        <pc:spChg chg="mod">
          <ac:chgData name="Arbie Sta. Maria" userId="f3148812-4228-411f-bf9f-5a2561256554" providerId="ADAL" clId="{55D0A6E1-8621-49CB-A948-895B1DA24CD6}" dt="2023-01-10T23:36:30.926" v="324" actId="14100"/>
          <ac:spMkLst>
            <pc:docMk/>
            <pc:sldMk cId="2881991498" sldId="873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0T23:37:05.909" v="329" actId="14100"/>
        <pc:sldMkLst>
          <pc:docMk/>
          <pc:sldMk cId="3571143685" sldId="874"/>
        </pc:sldMkLst>
        <pc:picChg chg="mod">
          <ac:chgData name="Arbie Sta. Maria" userId="f3148812-4228-411f-bf9f-5a2561256554" providerId="ADAL" clId="{55D0A6E1-8621-49CB-A948-895B1DA24CD6}" dt="2023-01-10T23:37:05.909" v="329" actId="14100"/>
          <ac:picMkLst>
            <pc:docMk/>
            <pc:sldMk cId="3571143685" sldId="874"/>
            <ac:picMk id="6" creationId="{00000000-0000-0000-0000-000000000000}"/>
          </ac:picMkLst>
        </pc:picChg>
      </pc:sldChg>
      <pc:sldChg chg="modSp mod">
        <pc:chgData name="Arbie Sta. Maria" userId="f3148812-4228-411f-bf9f-5a2561256554" providerId="ADAL" clId="{55D0A6E1-8621-49CB-A948-895B1DA24CD6}" dt="2023-01-10T23:37:17.018" v="330" actId="14100"/>
        <pc:sldMkLst>
          <pc:docMk/>
          <pc:sldMk cId="986305860" sldId="878"/>
        </pc:sldMkLst>
        <pc:spChg chg="mod">
          <ac:chgData name="Arbie Sta. Maria" userId="f3148812-4228-411f-bf9f-5a2561256554" providerId="ADAL" clId="{55D0A6E1-8621-49CB-A948-895B1DA24CD6}" dt="2023-01-10T23:37:17.018" v="330" actId="14100"/>
          <ac:spMkLst>
            <pc:docMk/>
            <pc:sldMk cId="986305860" sldId="878"/>
            <ac:spMk id="21" creationId="{042D9E7B-D1BB-4A59-8D12-11E6C2FA55AC}"/>
          </ac:spMkLst>
        </pc:spChg>
      </pc:sldChg>
      <pc:sldChg chg="del">
        <pc:chgData name="Arbie Sta. Maria" userId="f3148812-4228-411f-bf9f-5a2561256554" providerId="ADAL" clId="{55D0A6E1-8621-49CB-A948-895B1DA24CD6}" dt="2023-01-10T23:38:08.483" v="333" actId="47"/>
        <pc:sldMkLst>
          <pc:docMk/>
          <pc:sldMk cId="3753637547" sldId="879"/>
        </pc:sldMkLst>
      </pc:sldChg>
      <pc:sldChg chg="modSp mod">
        <pc:chgData name="Arbie Sta. Maria" userId="f3148812-4228-411f-bf9f-5a2561256554" providerId="ADAL" clId="{55D0A6E1-8621-49CB-A948-895B1DA24CD6}" dt="2023-01-10T23:40:13.743" v="345" actId="14100"/>
        <pc:sldMkLst>
          <pc:docMk/>
          <pc:sldMk cId="1114339935" sldId="880"/>
        </pc:sldMkLst>
        <pc:spChg chg="mod">
          <ac:chgData name="Arbie Sta. Maria" userId="f3148812-4228-411f-bf9f-5a2561256554" providerId="ADAL" clId="{55D0A6E1-8621-49CB-A948-895B1DA24CD6}" dt="2023-01-10T23:40:13.743" v="345" actId="14100"/>
          <ac:spMkLst>
            <pc:docMk/>
            <pc:sldMk cId="1114339935" sldId="880"/>
            <ac:spMk id="21" creationId="{042D9E7B-D1BB-4A59-8D12-11E6C2FA55AC}"/>
          </ac:spMkLst>
        </pc:spChg>
      </pc:sldChg>
      <pc:sldChg chg="delSp modSp mod">
        <pc:chgData name="Arbie Sta. Maria" userId="f3148812-4228-411f-bf9f-5a2561256554" providerId="ADAL" clId="{55D0A6E1-8621-49CB-A948-895B1DA24CD6}" dt="2023-01-10T23:40:29.813" v="349" actId="14100"/>
        <pc:sldMkLst>
          <pc:docMk/>
          <pc:sldMk cId="4018101841" sldId="881"/>
        </pc:sldMkLst>
        <pc:spChg chg="mod">
          <ac:chgData name="Arbie Sta. Maria" userId="f3148812-4228-411f-bf9f-5a2561256554" providerId="ADAL" clId="{55D0A6E1-8621-49CB-A948-895B1DA24CD6}" dt="2023-01-10T23:40:29.813" v="349" actId="14100"/>
          <ac:spMkLst>
            <pc:docMk/>
            <pc:sldMk cId="4018101841" sldId="881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3:40:19.126" v="346" actId="478"/>
          <ac:picMkLst>
            <pc:docMk/>
            <pc:sldMk cId="4018101841" sldId="881"/>
            <ac:picMk id="2" creationId="{00000000-0000-0000-0000-000000000000}"/>
          </ac:picMkLst>
        </pc:picChg>
      </pc:sldChg>
      <pc:sldChg chg="addSp delSp modSp mod">
        <pc:chgData name="Arbie Sta. Maria" userId="f3148812-4228-411f-bf9f-5a2561256554" providerId="ADAL" clId="{55D0A6E1-8621-49CB-A948-895B1DA24CD6}" dt="2023-01-10T23:42:46.911" v="364" actId="207"/>
        <pc:sldMkLst>
          <pc:docMk/>
          <pc:sldMk cId="2160928147" sldId="882"/>
        </pc:sldMkLst>
        <pc:spChg chg="mod">
          <ac:chgData name="Arbie Sta. Maria" userId="f3148812-4228-411f-bf9f-5a2561256554" providerId="ADAL" clId="{55D0A6E1-8621-49CB-A948-895B1DA24CD6}" dt="2023-01-10T23:41:47.101" v="354" actId="20577"/>
          <ac:spMkLst>
            <pc:docMk/>
            <pc:sldMk cId="2160928147" sldId="882"/>
            <ac:spMk id="21" creationId="{042D9E7B-D1BB-4A59-8D12-11E6C2FA55AC}"/>
          </ac:spMkLst>
        </pc:spChg>
        <pc:graphicFrameChg chg="add mod modGraphic">
          <ac:chgData name="Arbie Sta. Maria" userId="f3148812-4228-411f-bf9f-5a2561256554" providerId="ADAL" clId="{55D0A6E1-8621-49CB-A948-895B1DA24CD6}" dt="2023-01-10T23:42:46.911" v="364" actId="207"/>
          <ac:graphicFrameMkLst>
            <pc:docMk/>
            <pc:sldMk cId="2160928147" sldId="882"/>
            <ac:graphicFrameMk id="2" creationId="{0F953FDA-5DD5-57A4-9F2A-F50D326D240E}"/>
          </ac:graphicFrameMkLst>
        </pc:graphicFrameChg>
        <pc:picChg chg="del">
          <ac:chgData name="Arbie Sta. Maria" userId="f3148812-4228-411f-bf9f-5a2561256554" providerId="ADAL" clId="{55D0A6E1-8621-49CB-A948-895B1DA24CD6}" dt="2023-01-10T23:41:32.184" v="350" actId="478"/>
          <ac:picMkLst>
            <pc:docMk/>
            <pc:sldMk cId="2160928147" sldId="882"/>
            <ac:picMk id="6" creationId="{00000000-0000-0000-0000-000000000000}"/>
          </ac:picMkLst>
        </pc:picChg>
      </pc:sldChg>
      <pc:sldChg chg="delSp modSp mod">
        <pc:chgData name="Arbie Sta. Maria" userId="f3148812-4228-411f-bf9f-5a2561256554" providerId="ADAL" clId="{55D0A6E1-8621-49CB-A948-895B1DA24CD6}" dt="2023-01-10T23:43:45.883" v="375" actId="14100"/>
        <pc:sldMkLst>
          <pc:docMk/>
          <pc:sldMk cId="1410927565" sldId="883"/>
        </pc:sldMkLst>
        <pc:spChg chg="mod">
          <ac:chgData name="Arbie Sta. Maria" userId="f3148812-4228-411f-bf9f-5a2561256554" providerId="ADAL" clId="{55D0A6E1-8621-49CB-A948-895B1DA24CD6}" dt="2023-01-10T23:43:45.883" v="375" actId="14100"/>
          <ac:spMkLst>
            <pc:docMk/>
            <pc:sldMk cId="1410927565" sldId="883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0T23:43:42.012" v="374" actId="478"/>
          <ac:picMkLst>
            <pc:docMk/>
            <pc:sldMk cId="1410927565" sldId="883"/>
            <ac:picMk id="7" creationId="{00000000-0000-0000-0000-000000000000}"/>
          </ac:picMkLst>
        </pc:picChg>
      </pc:sldChg>
      <pc:sldChg chg="modSp mod">
        <pc:chgData name="Arbie Sta. Maria" userId="f3148812-4228-411f-bf9f-5a2561256554" providerId="ADAL" clId="{55D0A6E1-8621-49CB-A948-895B1DA24CD6}" dt="2023-01-10T23:46:12.613" v="378" actId="14826"/>
        <pc:sldMkLst>
          <pc:docMk/>
          <pc:sldMk cId="1659048178" sldId="884"/>
        </pc:sldMkLst>
        <pc:picChg chg="mod">
          <ac:chgData name="Arbie Sta. Maria" userId="f3148812-4228-411f-bf9f-5a2561256554" providerId="ADAL" clId="{55D0A6E1-8621-49CB-A948-895B1DA24CD6}" dt="2023-01-10T23:46:12.613" v="378" actId="14826"/>
          <ac:picMkLst>
            <pc:docMk/>
            <pc:sldMk cId="1659048178" sldId="884"/>
            <ac:picMk id="7" creationId="{00000000-0000-0000-0000-000000000000}"/>
          </ac:picMkLst>
        </pc:picChg>
      </pc:sldChg>
      <pc:sldChg chg="modSp mod">
        <pc:chgData name="Arbie Sta. Maria" userId="f3148812-4228-411f-bf9f-5a2561256554" providerId="ADAL" clId="{55D0A6E1-8621-49CB-A948-895B1DA24CD6}" dt="2023-01-10T23:46:29.107" v="379" actId="14100"/>
        <pc:sldMkLst>
          <pc:docMk/>
          <pc:sldMk cId="4224209414" sldId="885"/>
        </pc:sldMkLst>
        <pc:spChg chg="mod">
          <ac:chgData name="Arbie Sta. Maria" userId="f3148812-4228-411f-bf9f-5a2561256554" providerId="ADAL" clId="{55D0A6E1-8621-49CB-A948-895B1DA24CD6}" dt="2023-01-10T23:46:29.107" v="379" actId="14100"/>
          <ac:spMkLst>
            <pc:docMk/>
            <pc:sldMk cId="4224209414" sldId="885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0T23:46:39.821" v="380" actId="14100"/>
        <pc:sldMkLst>
          <pc:docMk/>
          <pc:sldMk cId="3225851970" sldId="886"/>
        </pc:sldMkLst>
        <pc:spChg chg="mod">
          <ac:chgData name="Arbie Sta. Maria" userId="f3148812-4228-411f-bf9f-5a2561256554" providerId="ADAL" clId="{55D0A6E1-8621-49CB-A948-895B1DA24CD6}" dt="2023-01-10T23:46:39.821" v="380" actId="14100"/>
          <ac:spMkLst>
            <pc:docMk/>
            <pc:sldMk cId="3225851970" sldId="886"/>
            <ac:spMk id="21" creationId="{042D9E7B-D1BB-4A59-8D12-11E6C2FA55AC}"/>
          </ac:spMkLst>
        </pc:spChg>
      </pc:sldChg>
      <pc:sldChg chg="del">
        <pc:chgData name="Arbie Sta. Maria" userId="f3148812-4228-411f-bf9f-5a2561256554" providerId="ADAL" clId="{55D0A6E1-8621-49CB-A948-895B1DA24CD6}" dt="2023-01-10T23:47:31.412" v="383" actId="47"/>
        <pc:sldMkLst>
          <pc:docMk/>
          <pc:sldMk cId="2868706731" sldId="887"/>
        </pc:sldMkLst>
      </pc:sldChg>
      <pc:sldChg chg="modSp mod">
        <pc:chgData name="Arbie Sta. Maria" userId="f3148812-4228-411f-bf9f-5a2561256554" providerId="ADAL" clId="{55D0A6E1-8621-49CB-A948-895B1DA24CD6}" dt="2023-01-10T23:51:00.036" v="392" actId="14826"/>
        <pc:sldMkLst>
          <pc:docMk/>
          <pc:sldMk cId="1782433225" sldId="888"/>
        </pc:sldMkLst>
        <pc:picChg chg="mod">
          <ac:chgData name="Arbie Sta. Maria" userId="f3148812-4228-411f-bf9f-5a2561256554" providerId="ADAL" clId="{55D0A6E1-8621-49CB-A948-895B1DA24CD6}" dt="2023-01-10T23:51:00.036" v="392" actId="14826"/>
          <ac:picMkLst>
            <pc:docMk/>
            <pc:sldMk cId="1782433225" sldId="888"/>
            <ac:picMk id="2" creationId="{00000000-0000-0000-0000-000000000000}"/>
          </ac:picMkLst>
        </pc:picChg>
      </pc:sldChg>
      <pc:sldChg chg="modSp mod">
        <pc:chgData name="Arbie Sta. Maria" userId="f3148812-4228-411f-bf9f-5a2561256554" providerId="ADAL" clId="{55D0A6E1-8621-49CB-A948-895B1DA24CD6}" dt="2023-01-10T23:54:10.272" v="402" actId="1076"/>
        <pc:sldMkLst>
          <pc:docMk/>
          <pc:sldMk cId="3175790274" sldId="889"/>
        </pc:sldMkLst>
        <pc:spChg chg="mod">
          <ac:chgData name="Arbie Sta. Maria" userId="f3148812-4228-411f-bf9f-5a2561256554" providerId="ADAL" clId="{55D0A6E1-8621-49CB-A948-895B1DA24CD6}" dt="2023-01-10T23:54:09.026" v="401" actId="1076"/>
          <ac:spMkLst>
            <pc:docMk/>
            <pc:sldMk cId="3175790274" sldId="889"/>
            <ac:spMk id="12" creationId="{70AB3EF6-BB7D-4D73-9C21-731770A78952}"/>
          </ac:spMkLst>
        </pc:spChg>
        <pc:spChg chg="mod">
          <ac:chgData name="Arbie Sta. Maria" userId="f3148812-4228-411f-bf9f-5a2561256554" providerId="ADAL" clId="{55D0A6E1-8621-49CB-A948-895B1DA24CD6}" dt="2023-01-10T23:54:10.272" v="402" actId="1076"/>
          <ac:spMkLst>
            <pc:docMk/>
            <pc:sldMk cId="3175790274" sldId="889"/>
            <ac:spMk id="21" creationId="{042D9E7B-D1BB-4A59-8D12-11E6C2FA55AC}"/>
          </ac:spMkLst>
        </pc:spChg>
        <pc:graphicFrameChg chg="mod">
          <ac:chgData name="Arbie Sta. Maria" userId="f3148812-4228-411f-bf9f-5a2561256554" providerId="ADAL" clId="{55D0A6E1-8621-49CB-A948-895B1DA24CD6}" dt="2023-01-10T23:54:08.662" v="400" actId="207"/>
          <ac:graphicFrameMkLst>
            <pc:docMk/>
            <pc:sldMk cId="3175790274" sldId="889"/>
            <ac:graphicFrameMk id="6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55D0A6E1-8621-49CB-A948-895B1DA24CD6}" dt="2023-01-10T23:58:26.024" v="451" actId="14100"/>
        <pc:sldMkLst>
          <pc:docMk/>
          <pc:sldMk cId="2709406658" sldId="890"/>
        </pc:sldMkLst>
        <pc:spChg chg="mod">
          <ac:chgData name="Arbie Sta. Maria" userId="f3148812-4228-411f-bf9f-5a2561256554" providerId="ADAL" clId="{55D0A6E1-8621-49CB-A948-895B1DA24CD6}" dt="2023-01-10T23:58:26.024" v="451" actId="14100"/>
          <ac:spMkLst>
            <pc:docMk/>
            <pc:sldMk cId="2709406658" sldId="890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1T00:13:32.884" v="532" actId="948"/>
        <pc:sldMkLst>
          <pc:docMk/>
          <pc:sldMk cId="1932297309" sldId="891"/>
        </pc:sldMkLst>
        <pc:spChg chg="mod">
          <ac:chgData name="Arbie Sta. Maria" userId="f3148812-4228-411f-bf9f-5a2561256554" providerId="ADAL" clId="{55D0A6E1-8621-49CB-A948-895B1DA24CD6}" dt="2023-01-11T00:13:32.884" v="532" actId="948"/>
          <ac:spMkLst>
            <pc:docMk/>
            <pc:sldMk cId="1932297309" sldId="891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1T00:04:12.272" v="483" actId="207"/>
        <pc:sldMkLst>
          <pc:docMk/>
          <pc:sldMk cId="1810173353" sldId="892"/>
        </pc:sldMkLst>
        <pc:spChg chg="mod">
          <ac:chgData name="Arbie Sta. Maria" userId="f3148812-4228-411f-bf9f-5a2561256554" providerId="ADAL" clId="{55D0A6E1-8621-49CB-A948-895B1DA24CD6}" dt="2023-01-11T00:02:33.515" v="472" actId="14100"/>
          <ac:spMkLst>
            <pc:docMk/>
            <pc:sldMk cId="1810173353" sldId="892"/>
            <ac:spMk id="21" creationId="{042D9E7B-D1BB-4A59-8D12-11E6C2FA55AC}"/>
          </ac:spMkLst>
        </pc:spChg>
        <pc:graphicFrameChg chg="mod">
          <ac:chgData name="Arbie Sta. Maria" userId="f3148812-4228-411f-bf9f-5a2561256554" providerId="ADAL" clId="{55D0A6E1-8621-49CB-A948-895B1DA24CD6}" dt="2023-01-11T00:04:12.272" v="483" actId="207"/>
          <ac:graphicFrameMkLst>
            <pc:docMk/>
            <pc:sldMk cId="1810173353" sldId="892"/>
            <ac:graphicFrameMk id="3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55D0A6E1-8621-49CB-A948-895B1DA24CD6}" dt="2023-01-11T00:03:57.754" v="482" actId="207"/>
        <pc:sldMkLst>
          <pc:docMk/>
          <pc:sldMk cId="124444064" sldId="893"/>
        </pc:sldMkLst>
        <pc:spChg chg="mod">
          <ac:chgData name="Arbie Sta. Maria" userId="f3148812-4228-411f-bf9f-5a2561256554" providerId="ADAL" clId="{55D0A6E1-8621-49CB-A948-895B1DA24CD6}" dt="2023-01-11T00:03:43.553" v="480" actId="14100"/>
          <ac:spMkLst>
            <pc:docMk/>
            <pc:sldMk cId="124444064" sldId="893"/>
            <ac:spMk id="21" creationId="{042D9E7B-D1BB-4A59-8D12-11E6C2FA55AC}"/>
          </ac:spMkLst>
        </pc:spChg>
        <pc:graphicFrameChg chg="mod">
          <ac:chgData name="Arbie Sta. Maria" userId="f3148812-4228-411f-bf9f-5a2561256554" providerId="ADAL" clId="{55D0A6E1-8621-49CB-A948-895B1DA24CD6}" dt="2023-01-11T00:03:57.754" v="482" actId="207"/>
          <ac:graphicFrameMkLst>
            <pc:docMk/>
            <pc:sldMk cId="124444064" sldId="893"/>
            <ac:graphicFrameMk id="3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55D0A6E1-8621-49CB-A948-895B1DA24CD6}" dt="2023-01-11T00:05:41.189" v="490" actId="1076"/>
        <pc:sldMkLst>
          <pc:docMk/>
          <pc:sldMk cId="704360051" sldId="894"/>
        </pc:sldMkLst>
        <pc:picChg chg="mod">
          <ac:chgData name="Arbie Sta. Maria" userId="f3148812-4228-411f-bf9f-5a2561256554" providerId="ADAL" clId="{55D0A6E1-8621-49CB-A948-895B1DA24CD6}" dt="2023-01-11T00:05:41.189" v="490" actId="1076"/>
          <ac:picMkLst>
            <pc:docMk/>
            <pc:sldMk cId="704360051" sldId="894"/>
            <ac:picMk id="2" creationId="{00000000-0000-0000-0000-000000000000}"/>
          </ac:picMkLst>
        </pc:picChg>
      </pc:sldChg>
      <pc:sldChg chg="modSp mod">
        <pc:chgData name="Arbie Sta. Maria" userId="f3148812-4228-411f-bf9f-5a2561256554" providerId="ADAL" clId="{55D0A6E1-8621-49CB-A948-895B1DA24CD6}" dt="2023-01-11T00:06:58.078" v="500" actId="1076"/>
        <pc:sldMkLst>
          <pc:docMk/>
          <pc:sldMk cId="2601494940" sldId="895"/>
        </pc:sldMkLst>
        <pc:spChg chg="mod">
          <ac:chgData name="Arbie Sta. Maria" userId="f3148812-4228-411f-bf9f-5a2561256554" providerId="ADAL" clId="{55D0A6E1-8621-49CB-A948-895B1DA24CD6}" dt="2023-01-11T00:06:58.078" v="500" actId="1076"/>
          <ac:spMkLst>
            <pc:docMk/>
            <pc:sldMk cId="2601494940" sldId="895"/>
            <ac:spMk id="12" creationId="{70AB3EF6-BB7D-4D73-9C21-731770A78952}"/>
          </ac:spMkLst>
        </pc:spChg>
        <pc:spChg chg="mod">
          <ac:chgData name="Arbie Sta. Maria" userId="f3148812-4228-411f-bf9f-5a2561256554" providerId="ADAL" clId="{55D0A6E1-8621-49CB-A948-895B1DA24CD6}" dt="2023-01-11T00:06:01.872" v="493" actId="14100"/>
          <ac:spMkLst>
            <pc:docMk/>
            <pc:sldMk cId="2601494940" sldId="895"/>
            <ac:spMk id="21" creationId="{042D9E7B-D1BB-4A59-8D12-11E6C2FA55AC}"/>
          </ac:spMkLst>
        </pc:spChg>
        <pc:graphicFrameChg chg="mod">
          <ac:chgData name="Arbie Sta. Maria" userId="f3148812-4228-411f-bf9f-5a2561256554" providerId="ADAL" clId="{55D0A6E1-8621-49CB-A948-895B1DA24CD6}" dt="2023-01-11T00:06:57.432" v="499" actId="207"/>
          <ac:graphicFrameMkLst>
            <pc:docMk/>
            <pc:sldMk cId="2601494940" sldId="895"/>
            <ac:graphicFrameMk id="6" creationId="{00000000-0000-0000-0000-000000000000}"/>
          </ac:graphicFrameMkLst>
        </pc:graphicFrameChg>
      </pc:sldChg>
      <pc:sldChg chg="modSp mod">
        <pc:chgData name="Arbie Sta. Maria" userId="f3148812-4228-411f-bf9f-5a2561256554" providerId="ADAL" clId="{55D0A6E1-8621-49CB-A948-895B1DA24CD6}" dt="2023-01-11T00:07:03.208" v="501" actId="14100"/>
        <pc:sldMkLst>
          <pc:docMk/>
          <pc:sldMk cId="3942124620" sldId="896"/>
        </pc:sldMkLst>
        <pc:spChg chg="mod">
          <ac:chgData name="Arbie Sta. Maria" userId="f3148812-4228-411f-bf9f-5a2561256554" providerId="ADAL" clId="{55D0A6E1-8621-49CB-A948-895B1DA24CD6}" dt="2023-01-11T00:07:03.208" v="501" actId="14100"/>
          <ac:spMkLst>
            <pc:docMk/>
            <pc:sldMk cId="3942124620" sldId="896"/>
            <ac:spMk id="21" creationId="{042D9E7B-D1BB-4A59-8D12-11E6C2FA55AC}"/>
          </ac:spMkLst>
        </pc:spChg>
      </pc:sldChg>
      <pc:sldChg chg="delSp modSp mod">
        <pc:chgData name="Arbie Sta. Maria" userId="f3148812-4228-411f-bf9f-5a2561256554" providerId="ADAL" clId="{55D0A6E1-8621-49CB-A948-895B1DA24CD6}" dt="2023-01-11T00:07:18.845" v="505" actId="20577"/>
        <pc:sldMkLst>
          <pc:docMk/>
          <pc:sldMk cId="2082383363" sldId="897"/>
        </pc:sldMkLst>
        <pc:spChg chg="mod">
          <ac:chgData name="Arbie Sta. Maria" userId="f3148812-4228-411f-bf9f-5a2561256554" providerId="ADAL" clId="{55D0A6E1-8621-49CB-A948-895B1DA24CD6}" dt="2023-01-11T00:07:18.845" v="505" actId="20577"/>
          <ac:spMkLst>
            <pc:docMk/>
            <pc:sldMk cId="2082383363" sldId="897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1T00:07:10.877" v="502" actId="478"/>
          <ac:picMkLst>
            <pc:docMk/>
            <pc:sldMk cId="2082383363" sldId="897"/>
            <ac:picMk id="3" creationId="{96E94743-7EAA-48FA-8BAA-68AD212F5139}"/>
          </ac:picMkLst>
        </pc:picChg>
      </pc:sldChg>
      <pc:sldChg chg="delSp modSp mod">
        <pc:chgData name="Arbie Sta. Maria" userId="f3148812-4228-411f-bf9f-5a2561256554" providerId="ADAL" clId="{55D0A6E1-8621-49CB-A948-895B1DA24CD6}" dt="2023-01-11T00:08:44.055" v="515" actId="1076"/>
        <pc:sldMkLst>
          <pc:docMk/>
          <pc:sldMk cId="2570677404" sldId="898"/>
        </pc:sldMkLst>
        <pc:spChg chg="del">
          <ac:chgData name="Arbie Sta. Maria" userId="f3148812-4228-411f-bf9f-5a2561256554" providerId="ADAL" clId="{55D0A6E1-8621-49CB-A948-895B1DA24CD6}" dt="2023-01-11T00:07:31.247" v="506" actId="478"/>
          <ac:spMkLst>
            <pc:docMk/>
            <pc:sldMk cId="2570677404" sldId="898"/>
            <ac:spMk id="6" creationId="{DB836621-86B0-4A89-BE9B-248C074EE3EF}"/>
          </ac:spMkLst>
        </pc:spChg>
        <pc:spChg chg="mod">
          <ac:chgData name="Arbie Sta. Maria" userId="f3148812-4228-411f-bf9f-5a2561256554" providerId="ADAL" clId="{55D0A6E1-8621-49CB-A948-895B1DA24CD6}" dt="2023-01-11T00:07:53.821" v="512" actId="465"/>
          <ac:spMkLst>
            <pc:docMk/>
            <pc:sldMk cId="2570677404" sldId="898"/>
            <ac:spMk id="7" creationId="{DAA945A5-8FEA-4C12-8848-FA2AE3698B17}"/>
          </ac:spMkLst>
        </pc:spChg>
        <pc:picChg chg="mod">
          <ac:chgData name="Arbie Sta. Maria" userId="f3148812-4228-411f-bf9f-5a2561256554" providerId="ADAL" clId="{55D0A6E1-8621-49CB-A948-895B1DA24CD6}" dt="2023-01-11T00:08:44.055" v="515" actId="1076"/>
          <ac:picMkLst>
            <pc:docMk/>
            <pc:sldMk cId="2570677404" sldId="898"/>
            <ac:picMk id="5" creationId="{00000000-0000-0000-0000-000000000000}"/>
          </ac:picMkLst>
        </pc:picChg>
      </pc:sldChg>
      <pc:sldChg chg="delSp modSp del mod">
        <pc:chgData name="Arbie Sta. Maria" userId="f3148812-4228-411f-bf9f-5a2561256554" providerId="ADAL" clId="{55D0A6E1-8621-49CB-A948-895B1DA24CD6}" dt="2023-01-11T00:09:54.934" v="525" actId="47"/>
        <pc:sldMkLst>
          <pc:docMk/>
          <pc:sldMk cId="4198585699" sldId="899"/>
        </pc:sldMkLst>
        <pc:spChg chg="mod">
          <ac:chgData name="Arbie Sta. Maria" userId="f3148812-4228-411f-bf9f-5a2561256554" providerId="ADAL" clId="{55D0A6E1-8621-49CB-A948-895B1DA24CD6}" dt="2023-01-11T00:08:54.103" v="517" actId="14100"/>
          <ac:spMkLst>
            <pc:docMk/>
            <pc:sldMk cId="4198585699" sldId="899"/>
            <ac:spMk id="21" creationId="{042D9E7B-D1BB-4A59-8D12-11E6C2FA55AC}"/>
          </ac:spMkLst>
        </pc:spChg>
        <pc:picChg chg="del">
          <ac:chgData name="Arbie Sta. Maria" userId="f3148812-4228-411f-bf9f-5a2561256554" providerId="ADAL" clId="{55D0A6E1-8621-49CB-A948-895B1DA24CD6}" dt="2023-01-11T00:08:49.227" v="516" actId="478"/>
          <ac:picMkLst>
            <pc:docMk/>
            <pc:sldMk cId="4198585699" sldId="899"/>
            <ac:picMk id="2" creationId="{00000000-0000-0000-0000-000000000000}"/>
          </ac:picMkLst>
        </pc:picChg>
      </pc:sldChg>
      <pc:sldChg chg="modSp mod">
        <pc:chgData name="Arbie Sta. Maria" userId="f3148812-4228-411f-bf9f-5a2561256554" providerId="ADAL" clId="{55D0A6E1-8621-49CB-A948-895B1DA24CD6}" dt="2023-01-11T00:09:03.071" v="518" actId="14100"/>
        <pc:sldMkLst>
          <pc:docMk/>
          <pc:sldMk cId="1320707786" sldId="900"/>
        </pc:sldMkLst>
        <pc:spChg chg="mod">
          <ac:chgData name="Arbie Sta. Maria" userId="f3148812-4228-411f-bf9f-5a2561256554" providerId="ADAL" clId="{55D0A6E1-8621-49CB-A948-895B1DA24CD6}" dt="2023-01-11T00:09:03.071" v="518" actId="14100"/>
          <ac:spMkLst>
            <pc:docMk/>
            <pc:sldMk cId="1320707786" sldId="900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1T00:09:09.780" v="519" actId="14100"/>
        <pc:sldMkLst>
          <pc:docMk/>
          <pc:sldMk cId="1270509491" sldId="901"/>
        </pc:sldMkLst>
        <pc:spChg chg="mod">
          <ac:chgData name="Arbie Sta. Maria" userId="f3148812-4228-411f-bf9f-5a2561256554" providerId="ADAL" clId="{55D0A6E1-8621-49CB-A948-895B1DA24CD6}" dt="2023-01-11T00:09:09.780" v="519" actId="14100"/>
          <ac:spMkLst>
            <pc:docMk/>
            <pc:sldMk cId="1270509491" sldId="901"/>
            <ac:spMk id="21" creationId="{042D9E7B-D1BB-4A59-8D12-11E6C2FA55AC}"/>
          </ac:spMkLst>
        </pc:spChg>
      </pc:sldChg>
      <pc:sldChg chg="addSp delSp modSp mod">
        <pc:chgData name="Arbie Sta. Maria" userId="f3148812-4228-411f-bf9f-5a2561256554" providerId="ADAL" clId="{55D0A6E1-8621-49CB-A948-895B1DA24CD6}" dt="2023-01-10T23:43:37.534" v="373" actId="1076"/>
        <pc:sldMkLst>
          <pc:docMk/>
          <pc:sldMk cId="4070373443" sldId="903"/>
        </pc:sldMkLst>
        <pc:spChg chg="mod">
          <ac:chgData name="Arbie Sta. Maria" userId="f3148812-4228-411f-bf9f-5a2561256554" providerId="ADAL" clId="{55D0A6E1-8621-49CB-A948-895B1DA24CD6}" dt="2023-01-10T23:43:03.793" v="366" actId="14100"/>
          <ac:spMkLst>
            <pc:docMk/>
            <pc:sldMk cId="4070373443" sldId="903"/>
            <ac:spMk id="21" creationId="{042D9E7B-D1BB-4A59-8D12-11E6C2FA55AC}"/>
          </ac:spMkLst>
        </pc:spChg>
        <pc:picChg chg="add mod">
          <ac:chgData name="Arbie Sta. Maria" userId="f3148812-4228-411f-bf9f-5a2561256554" providerId="ADAL" clId="{55D0A6E1-8621-49CB-A948-895B1DA24CD6}" dt="2023-01-10T23:43:37.534" v="373" actId="1076"/>
          <ac:picMkLst>
            <pc:docMk/>
            <pc:sldMk cId="4070373443" sldId="903"/>
            <ac:picMk id="2" creationId="{9E871AA4-8DA3-1EC0-E2CE-172190FD6A3E}"/>
          </ac:picMkLst>
        </pc:picChg>
        <pc:picChg chg="del">
          <ac:chgData name="Arbie Sta. Maria" userId="f3148812-4228-411f-bf9f-5a2561256554" providerId="ADAL" clId="{55D0A6E1-8621-49CB-A948-895B1DA24CD6}" dt="2023-01-10T23:42:55.965" v="365" actId="478"/>
          <ac:picMkLst>
            <pc:docMk/>
            <pc:sldMk cId="4070373443" sldId="903"/>
            <ac:picMk id="3" creationId="{5FBA7E40-024A-46C3-8DAD-444317757332}"/>
          </ac:picMkLst>
        </pc:picChg>
      </pc:sldChg>
      <pc:sldChg chg="addSp delSp modSp mod">
        <pc:chgData name="Arbie Sta. Maria" userId="f3148812-4228-411f-bf9f-5a2561256554" providerId="ADAL" clId="{55D0A6E1-8621-49CB-A948-895B1DA24CD6}" dt="2023-01-10T23:55:50.236" v="421" actId="14100"/>
        <pc:sldMkLst>
          <pc:docMk/>
          <pc:sldMk cId="1028671407" sldId="904"/>
        </pc:sldMkLst>
        <pc:spChg chg="mod">
          <ac:chgData name="Arbie Sta. Maria" userId="f3148812-4228-411f-bf9f-5a2561256554" providerId="ADAL" clId="{55D0A6E1-8621-49CB-A948-895B1DA24CD6}" dt="2023-01-10T23:55:32.495" v="419" actId="1076"/>
          <ac:spMkLst>
            <pc:docMk/>
            <pc:sldMk cId="1028671407" sldId="904"/>
            <ac:spMk id="21" creationId="{042D9E7B-D1BB-4A59-8D12-11E6C2FA55AC}"/>
          </ac:spMkLst>
        </pc:spChg>
        <pc:graphicFrameChg chg="add mod modGraphic">
          <ac:chgData name="Arbie Sta. Maria" userId="f3148812-4228-411f-bf9f-5a2561256554" providerId="ADAL" clId="{55D0A6E1-8621-49CB-A948-895B1DA24CD6}" dt="2023-01-10T23:55:50.236" v="421" actId="14100"/>
          <ac:graphicFrameMkLst>
            <pc:docMk/>
            <pc:sldMk cId="1028671407" sldId="904"/>
            <ac:graphicFrameMk id="2" creationId="{6B958A75-C143-16F3-72D1-CAEF0782538E}"/>
          </ac:graphicFrameMkLst>
        </pc:graphicFrameChg>
        <pc:picChg chg="del">
          <ac:chgData name="Arbie Sta. Maria" userId="f3148812-4228-411f-bf9f-5a2561256554" providerId="ADAL" clId="{55D0A6E1-8621-49CB-A948-895B1DA24CD6}" dt="2023-01-10T23:54:16.773" v="403" actId="478"/>
          <ac:picMkLst>
            <pc:docMk/>
            <pc:sldMk cId="1028671407" sldId="904"/>
            <ac:picMk id="3" creationId="{58906EA8-E12B-49BF-9414-F3A5262B4278}"/>
          </ac:picMkLst>
        </pc:picChg>
      </pc:sldChg>
      <pc:sldChg chg="modSp del mod">
        <pc:chgData name="Arbie Sta. Maria" userId="f3148812-4228-411f-bf9f-5a2561256554" providerId="ADAL" clId="{55D0A6E1-8621-49CB-A948-895B1DA24CD6}" dt="2023-01-10T23:55:54.436" v="422" actId="47"/>
        <pc:sldMkLst>
          <pc:docMk/>
          <pc:sldMk cId="1581074317" sldId="905"/>
        </pc:sldMkLst>
        <pc:spChg chg="mod">
          <ac:chgData name="Arbie Sta. Maria" userId="f3148812-4228-411f-bf9f-5a2561256554" providerId="ADAL" clId="{55D0A6E1-8621-49CB-A948-895B1DA24CD6}" dt="2023-01-10T23:54:36.007" v="405" actId="21"/>
          <ac:spMkLst>
            <pc:docMk/>
            <pc:sldMk cId="1581074317" sldId="905"/>
            <ac:spMk id="21" creationId="{042D9E7B-D1BB-4A59-8D12-11E6C2FA55AC}"/>
          </ac:spMkLst>
        </pc:spChg>
      </pc:sldChg>
      <pc:sldChg chg="modSp mod">
        <pc:chgData name="Arbie Sta. Maria" userId="f3148812-4228-411f-bf9f-5a2561256554" providerId="ADAL" clId="{55D0A6E1-8621-49CB-A948-895B1DA24CD6}" dt="2023-01-11T01:09:15.686" v="535" actId="948"/>
        <pc:sldMkLst>
          <pc:docMk/>
          <pc:sldMk cId="145709845" sldId="906"/>
        </pc:sldMkLst>
        <pc:spChg chg="mod">
          <ac:chgData name="Arbie Sta. Maria" userId="f3148812-4228-411f-bf9f-5a2561256554" providerId="ADAL" clId="{55D0A6E1-8621-49CB-A948-895B1DA24CD6}" dt="2023-01-10T22:49:10.739" v="40" actId="14100"/>
          <ac:spMkLst>
            <pc:docMk/>
            <pc:sldMk cId="145709845" sldId="906"/>
            <ac:spMk id="10" creationId="{042D9E7B-D1BB-4A59-8D12-11E6C2FA55AC}"/>
          </ac:spMkLst>
        </pc:spChg>
        <pc:graphicFrameChg chg="modGraphic">
          <ac:chgData name="Arbie Sta. Maria" userId="f3148812-4228-411f-bf9f-5a2561256554" providerId="ADAL" clId="{55D0A6E1-8621-49CB-A948-895B1DA24CD6}" dt="2023-01-11T01:09:15.686" v="535" actId="948"/>
          <ac:graphicFrameMkLst>
            <pc:docMk/>
            <pc:sldMk cId="145709845" sldId="906"/>
            <ac:graphicFrameMk id="5" creationId="{25E30F71-324D-5ACB-0F07-2CE92425C6F9}"/>
          </ac:graphicFrameMkLst>
        </pc:graphicFrameChg>
      </pc:sldChg>
      <pc:sldChg chg="modSp add mod">
        <pc:chgData name="Arbie Sta. Maria" userId="f3148812-4228-411f-bf9f-5a2561256554" providerId="ADAL" clId="{55D0A6E1-8621-49CB-A948-895B1DA24CD6}" dt="2023-01-10T23:05:07.602" v="116" actId="196"/>
        <pc:sldMkLst>
          <pc:docMk/>
          <pc:sldMk cId="1110082042" sldId="907"/>
        </pc:sldMkLst>
        <pc:spChg chg="mod">
          <ac:chgData name="Arbie Sta. Maria" userId="f3148812-4228-411f-bf9f-5a2561256554" providerId="ADAL" clId="{55D0A6E1-8621-49CB-A948-895B1DA24CD6}" dt="2023-01-10T23:00:59.720" v="113"/>
          <ac:spMkLst>
            <pc:docMk/>
            <pc:sldMk cId="1110082042" sldId="907"/>
            <ac:spMk id="3" creationId="{042D9E7B-D1BB-4A59-8D12-11E6C2FA55AC}"/>
          </ac:spMkLst>
        </pc:spChg>
        <pc:picChg chg="mod modCrop">
          <ac:chgData name="Arbie Sta. Maria" userId="f3148812-4228-411f-bf9f-5a2561256554" providerId="ADAL" clId="{55D0A6E1-8621-49CB-A948-895B1DA24CD6}" dt="2023-01-10T23:05:07.602" v="116" actId="196"/>
          <ac:picMkLst>
            <pc:docMk/>
            <pc:sldMk cId="1110082042" sldId="907"/>
            <ac:picMk id="7" creationId="{5EFF0B8F-D7A9-44F8-A986-6EA9CE0EB1C6}"/>
          </ac:picMkLst>
        </pc:picChg>
      </pc:sldChg>
      <pc:sldChg chg="modSp add del mod">
        <pc:chgData name="Arbie Sta. Maria" userId="f3148812-4228-411f-bf9f-5a2561256554" providerId="ADAL" clId="{55D0A6E1-8621-49CB-A948-895B1DA24CD6}" dt="2023-01-10T22:59:27.441" v="97" actId="47"/>
        <pc:sldMkLst>
          <pc:docMk/>
          <pc:sldMk cId="2999949972" sldId="907"/>
        </pc:sldMkLst>
        <pc:spChg chg="mod">
          <ac:chgData name="Arbie Sta. Maria" userId="f3148812-4228-411f-bf9f-5a2561256554" providerId="ADAL" clId="{55D0A6E1-8621-49CB-A948-895B1DA24CD6}" dt="2023-01-10T22:59:25.223" v="96" actId="20577"/>
          <ac:spMkLst>
            <pc:docMk/>
            <pc:sldMk cId="2999949972" sldId="907"/>
            <ac:spMk id="3" creationId="{042D9E7B-D1BB-4A59-8D12-11E6C2FA55AC}"/>
          </ac:spMkLst>
        </pc:spChg>
      </pc:sldChg>
      <pc:sldChg chg="delSp modSp add mod">
        <pc:chgData name="Arbie Sta. Maria" userId="f3148812-4228-411f-bf9f-5a2561256554" providerId="ADAL" clId="{55D0A6E1-8621-49CB-A948-895B1DA24CD6}" dt="2023-01-10T23:07:26.661" v="142" actId="732"/>
        <pc:sldMkLst>
          <pc:docMk/>
          <pc:sldMk cId="364613546" sldId="908"/>
        </pc:sldMkLst>
        <pc:spChg chg="mod">
          <ac:chgData name="Arbie Sta. Maria" userId="f3148812-4228-411f-bf9f-5a2561256554" providerId="ADAL" clId="{55D0A6E1-8621-49CB-A948-895B1DA24CD6}" dt="2023-01-10T23:06:03.779" v="124" actId="27636"/>
          <ac:spMkLst>
            <pc:docMk/>
            <pc:sldMk cId="364613546" sldId="908"/>
            <ac:spMk id="2" creationId="{70AB3EF6-BB7D-4D73-9C21-731770A78952}"/>
          </ac:spMkLst>
        </pc:spChg>
        <pc:spChg chg="mod">
          <ac:chgData name="Arbie Sta. Maria" userId="f3148812-4228-411f-bf9f-5a2561256554" providerId="ADAL" clId="{55D0A6E1-8621-49CB-A948-895B1DA24CD6}" dt="2023-01-10T23:06:09.635" v="125"/>
          <ac:spMkLst>
            <pc:docMk/>
            <pc:sldMk cId="364613546" sldId="908"/>
            <ac:spMk id="3" creationId="{042D9E7B-D1BB-4A59-8D12-11E6C2FA55AC}"/>
          </ac:spMkLst>
        </pc:spChg>
        <pc:spChg chg="del">
          <ac:chgData name="Arbie Sta. Maria" userId="f3148812-4228-411f-bf9f-5a2561256554" providerId="ADAL" clId="{55D0A6E1-8621-49CB-A948-895B1DA24CD6}" dt="2023-01-10T23:06:12.439" v="126" actId="478"/>
          <ac:spMkLst>
            <pc:docMk/>
            <pc:sldMk cId="364613546" sldId="908"/>
            <ac:spMk id="5" creationId="{DB64AE1C-1910-1FCE-9580-57FBB0C6CFA4}"/>
          </ac:spMkLst>
        </pc:spChg>
        <pc:spChg chg="mod">
          <ac:chgData name="Arbie Sta. Maria" userId="f3148812-4228-411f-bf9f-5a2561256554" providerId="ADAL" clId="{55D0A6E1-8621-49CB-A948-895B1DA24CD6}" dt="2023-01-10T23:06:19.634" v="127"/>
          <ac:spMkLst>
            <pc:docMk/>
            <pc:sldMk cId="364613546" sldId="908"/>
            <ac:spMk id="6" creationId="{9C053B17-C3A8-4FF5-82D0-87118CBBAE96}"/>
          </ac:spMkLst>
        </pc:spChg>
        <pc:picChg chg="mod modCrop">
          <ac:chgData name="Arbie Sta. Maria" userId="f3148812-4228-411f-bf9f-5a2561256554" providerId="ADAL" clId="{55D0A6E1-8621-49CB-A948-895B1DA24CD6}" dt="2023-01-10T23:07:26.661" v="142" actId="732"/>
          <ac:picMkLst>
            <pc:docMk/>
            <pc:sldMk cId="364613546" sldId="908"/>
            <ac:picMk id="7" creationId="{58B9E142-28FD-4EEB-B3F0-E48F8F1C157F}"/>
          </ac:picMkLst>
        </pc:picChg>
      </pc:sldChg>
      <pc:sldChg chg="add del">
        <pc:chgData name="Arbie Sta. Maria" userId="f3148812-4228-411f-bf9f-5a2561256554" providerId="ADAL" clId="{55D0A6E1-8621-49CB-A948-895B1DA24CD6}" dt="2023-01-10T23:10:31.033" v="163" actId="47"/>
        <pc:sldMkLst>
          <pc:docMk/>
          <pc:sldMk cId="490639028" sldId="909"/>
        </pc:sldMkLst>
      </pc:sldChg>
      <pc:sldChg chg="modSp add mod">
        <pc:chgData name="Arbie Sta. Maria" userId="f3148812-4228-411f-bf9f-5a2561256554" providerId="ADAL" clId="{55D0A6E1-8621-49CB-A948-895B1DA24CD6}" dt="2023-01-10T23:21:11.439" v="198" actId="1036"/>
        <pc:sldMkLst>
          <pc:docMk/>
          <pc:sldMk cId="2334008974" sldId="909"/>
        </pc:sldMkLst>
        <pc:spChg chg="mod">
          <ac:chgData name="Arbie Sta. Maria" userId="f3148812-4228-411f-bf9f-5a2561256554" providerId="ADAL" clId="{55D0A6E1-8621-49CB-A948-895B1DA24CD6}" dt="2023-01-10T23:19:50.382" v="180"/>
          <ac:spMkLst>
            <pc:docMk/>
            <pc:sldMk cId="2334008974" sldId="909"/>
            <ac:spMk id="3" creationId="{042D9E7B-D1BB-4A59-8D12-11E6C2FA55AC}"/>
          </ac:spMkLst>
        </pc:spChg>
        <pc:picChg chg="mod modCrop">
          <ac:chgData name="Arbie Sta. Maria" userId="f3148812-4228-411f-bf9f-5a2561256554" providerId="ADAL" clId="{55D0A6E1-8621-49CB-A948-895B1DA24CD6}" dt="2023-01-10T23:21:11.439" v="198" actId="1036"/>
          <ac:picMkLst>
            <pc:docMk/>
            <pc:sldMk cId="2334008974" sldId="909"/>
            <ac:picMk id="7" creationId="{58B9E142-28FD-4EEB-B3F0-E48F8F1C157F}"/>
          </ac:picMkLst>
        </pc:picChg>
      </pc:sldChg>
      <pc:sldChg chg="modSp add mod">
        <pc:chgData name="Arbie Sta. Maria" userId="f3148812-4228-411f-bf9f-5a2561256554" providerId="ADAL" clId="{55D0A6E1-8621-49CB-A948-895B1DA24CD6}" dt="2023-01-10T23:24:26.973" v="219" actId="18131"/>
        <pc:sldMkLst>
          <pc:docMk/>
          <pc:sldMk cId="2237432995" sldId="910"/>
        </pc:sldMkLst>
        <pc:spChg chg="mod">
          <ac:chgData name="Arbie Sta. Maria" userId="f3148812-4228-411f-bf9f-5a2561256554" providerId="ADAL" clId="{55D0A6E1-8621-49CB-A948-895B1DA24CD6}" dt="2023-01-10T23:23:58.851" v="215"/>
          <ac:spMkLst>
            <pc:docMk/>
            <pc:sldMk cId="2237432995" sldId="910"/>
            <ac:spMk id="3" creationId="{042D9E7B-D1BB-4A59-8D12-11E6C2FA55AC}"/>
          </ac:spMkLst>
        </pc:spChg>
        <pc:picChg chg="mod modCrop">
          <ac:chgData name="Arbie Sta. Maria" userId="f3148812-4228-411f-bf9f-5a2561256554" providerId="ADAL" clId="{55D0A6E1-8621-49CB-A948-895B1DA24CD6}" dt="2023-01-10T23:24:26.973" v="219" actId="18131"/>
          <ac:picMkLst>
            <pc:docMk/>
            <pc:sldMk cId="2237432995" sldId="910"/>
            <ac:picMk id="7" creationId="{5EFF0B8F-D7A9-44F8-A986-6EA9CE0EB1C6}"/>
          </ac:picMkLst>
        </pc:picChg>
      </pc:sldChg>
      <pc:sldChg chg="modSp add mod">
        <pc:chgData name="Arbie Sta. Maria" userId="f3148812-4228-411f-bf9f-5a2561256554" providerId="ADAL" clId="{55D0A6E1-8621-49CB-A948-895B1DA24CD6}" dt="2023-01-10T23:27:26.701" v="233" actId="18131"/>
        <pc:sldMkLst>
          <pc:docMk/>
          <pc:sldMk cId="522583473" sldId="911"/>
        </pc:sldMkLst>
        <pc:spChg chg="mod">
          <ac:chgData name="Arbie Sta. Maria" userId="f3148812-4228-411f-bf9f-5a2561256554" providerId="ADAL" clId="{55D0A6E1-8621-49CB-A948-895B1DA24CD6}" dt="2023-01-10T23:26:19.886" v="227"/>
          <ac:spMkLst>
            <pc:docMk/>
            <pc:sldMk cId="522583473" sldId="911"/>
            <ac:spMk id="3" creationId="{042D9E7B-D1BB-4A59-8D12-11E6C2FA55AC}"/>
          </ac:spMkLst>
        </pc:spChg>
        <pc:picChg chg="mod modCrop">
          <ac:chgData name="Arbie Sta. Maria" userId="f3148812-4228-411f-bf9f-5a2561256554" providerId="ADAL" clId="{55D0A6E1-8621-49CB-A948-895B1DA24CD6}" dt="2023-01-10T23:27:26.701" v="233" actId="18131"/>
          <ac:picMkLst>
            <pc:docMk/>
            <pc:sldMk cId="522583473" sldId="911"/>
            <ac:picMk id="7" creationId="{58B9E142-28FD-4EEB-B3F0-E48F8F1C157F}"/>
          </ac:picMkLst>
        </pc:picChg>
      </pc:sldChg>
      <pc:sldChg chg="modSp add mod">
        <pc:chgData name="Arbie Sta. Maria" userId="f3148812-4228-411f-bf9f-5a2561256554" providerId="ADAL" clId="{55D0A6E1-8621-49CB-A948-895B1DA24CD6}" dt="2023-01-10T23:33:52.430" v="299" actId="18131"/>
        <pc:sldMkLst>
          <pc:docMk/>
          <pc:sldMk cId="730295403" sldId="912"/>
        </pc:sldMkLst>
        <pc:spChg chg="mod">
          <ac:chgData name="Arbie Sta. Maria" userId="f3148812-4228-411f-bf9f-5a2561256554" providerId="ADAL" clId="{55D0A6E1-8621-49CB-A948-895B1DA24CD6}" dt="2023-01-10T23:32:59.262" v="296"/>
          <ac:spMkLst>
            <pc:docMk/>
            <pc:sldMk cId="730295403" sldId="912"/>
            <ac:spMk id="3" creationId="{042D9E7B-D1BB-4A59-8D12-11E6C2FA55AC}"/>
          </ac:spMkLst>
        </pc:spChg>
        <pc:picChg chg="mod modCrop">
          <ac:chgData name="Arbie Sta. Maria" userId="f3148812-4228-411f-bf9f-5a2561256554" providerId="ADAL" clId="{55D0A6E1-8621-49CB-A948-895B1DA24CD6}" dt="2023-01-10T23:33:52.430" v="299" actId="18131"/>
          <ac:picMkLst>
            <pc:docMk/>
            <pc:sldMk cId="730295403" sldId="912"/>
            <ac:picMk id="7" creationId="{5EFF0B8F-D7A9-44F8-A986-6EA9CE0EB1C6}"/>
          </ac:picMkLst>
        </pc:picChg>
      </pc:sldChg>
      <pc:sldChg chg="modSp add mod">
        <pc:chgData name="Arbie Sta. Maria" userId="f3148812-4228-411f-bf9f-5a2561256554" providerId="ADAL" clId="{55D0A6E1-8621-49CB-A948-895B1DA24CD6}" dt="2023-01-10T23:40:04.933" v="344" actId="18131"/>
        <pc:sldMkLst>
          <pc:docMk/>
          <pc:sldMk cId="2039805418" sldId="913"/>
        </pc:sldMkLst>
        <pc:spChg chg="mod">
          <ac:chgData name="Arbie Sta. Maria" userId="f3148812-4228-411f-bf9f-5a2561256554" providerId="ADAL" clId="{55D0A6E1-8621-49CB-A948-895B1DA24CD6}" dt="2023-01-10T23:37:41.070" v="332"/>
          <ac:spMkLst>
            <pc:docMk/>
            <pc:sldMk cId="2039805418" sldId="913"/>
            <ac:spMk id="3" creationId="{042D9E7B-D1BB-4A59-8D12-11E6C2FA55AC}"/>
          </ac:spMkLst>
        </pc:spChg>
        <pc:picChg chg="mod modCrop">
          <ac:chgData name="Arbie Sta. Maria" userId="f3148812-4228-411f-bf9f-5a2561256554" providerId="ADAL" clId="{55D0A6E1-8621-49CB-A948-895B1DA24CD6}" dt="2023-01-10T23:40:04.933" v="344" actId="18131"/>
          <ac:picMkLst>
            <pc:docMk/>
            <pc:sldMk cId="2039805418" sldId="913"/>
            <ac:picMk id="7" creationId="{58B9E142-28FD-4EEB-B3F0-E48F8F1C157F}"/>
          </ac:picMkLst>
        </pc:picChg>
      </pc:sldChg>
      <pc:sldChg chg="modSp add mod">
        <pc:chgData name="Arbie Sta. Maria" userId="f3148812-4228-411f-bf9f-5a2561256554" providerId="ADAL" clId="{55D0A6E1-8621-49CB-A948-895B1DA24CD6}" dt="2023-01-10T23:50:05.932" v="387" actId="196"/>
        <pc:sldMkLst>
          <pc:docMk/>
          <pc:sldMk cId="2925992238" sldId="914"/>
        </pc:sldMkLst>
        <pc:spChg chg="mod">
          <ac:chgData name="Arbie Sta. Maria" userId="f3148812-4228-411f-bf9f-5a2561256554" providerId="ADAL" clId="{55D0A6E1-8621-49CB-A948-895B1DA24CD6}" dt="2023-01-10T23:47:21.346" v="382"/>
          <ac:spMkLst>
            <pc:docMk/>
            <pc:sldMk cId="2925992238" sldId="914"/>
            <ac:spMk id="3" creationId="{042D9E7B-D1BB-4A59-8D12-11E6C2FA55AC}"/>
          </ac:spMkLst>
        </pc:spChg>
        <pc:picChg chg="mod">
          <ac:chgData name="Arbie Sta. Maria" userId="f3148812-4228-411f-bf9f-5a2561256554" providerId="ADAL" clId="{55D0A6E1-8621-49CB-A948-895B1DA24CD6}" dt="2023-01-10T23:50:05.932" v="387" actId="196"/>
          <ac:picMkLst>
            <pc:docMk/>
            <pc:sldMk cId="2925992238" sldId="914"/>
            <ac:picMk id="7" creationId="{5EFF0B8F-D7A9-44F8-A986-6EA9CE0EB1C6}"/>
          </ac:picMkLst>
        </pc:picChg>
      </pc:sldChg>
      <pc:sldChg chg="modSp add del mod">
        <pc:chgData name="Arbie Sta. Maria" userId="f3148812-4228-411f-bf9f-5a2561256554" providerId="ADAL" clId="{55D0A6E1-8621-49CB-A948-895B1DA24CD6}" dt="2023-01-11T00:01:45.912" v="467" actId="47"/>
        <pc:sldMkLst>
          <pc:docMk/>
          <pc:sldMk cId="2848964811" sldId="915"/>
        </pc:sldMkLst>
        <pc:spChg chg="mod">
          <ac:chgData name="Arbie Sta. Maria" userId="f3148812-4228-411f-bf9f-5a2561256554" providerId="ADAL" clId="{55D0A6E1-8621-49CB-A948-895B1DA24CD6}" dt="2023-01-10T23:59:10.941" v="454"/>
          <ac:spMkLst>
            <pc:docMk/>
            <pc:sldMk cId="2848964811" sldId="915"/>
            <ac:spMk id="3" creationId="{042D9E7B-D1BB-4A59-8D12-11E6C2FA55AC}"/>
          </ac:spMkLst>
        </pc:spChg>
        <pc:picChg chg="mod modCrop">
          <ac:chgData name="Arbie Sta. Maria" userId="f3148812-4228-411f-bf9f-5a2561256554" providerId="ADAL" clId="{55D0A6E1-8621-49CB-A948-895B1DA24CD6}" dt="2023-01-11T00:00:12.095" v="457" actId="18131"/>
          <ac:picMkLst>
            <pc:docMk/>
            <pc:sldMk cId="2848964811" sldId="915"/>
            <ac:picMk id="7" creationId="{58B9E142-28FD-4EEB-B3F0-E48F8F1C157F}"/>
          </ac:picMkLst>
        </pc:picChg>
      </pc:sldChg>
      <pc:sldChg chg="modSp add mod">
        <pc:chgData name="Arbie Sta. Maria" userId="f3148812-4228-411f-bf9f-5a2561256554" providerId="ADAL" clId="{55D0A6E1-8621-49CB-A948-895B1DA24CD6}" dt="2023-01-11T03:50:33.856" v="543" actId="18131"/>
        <pc:sldMkLst>
          <pc:docMk/>
          <pc:sldMk cId="146255413" sldId="916"/>
        </pc:sldMkLst>
        <pc:spChg chg="mod">
          <ac:chgData name="Arbie Sta. Maria" userId="f3148812-4228-411f-bf9f-5a2561256554" providerId="ADAL" clId="{55D0A6E1-8621-49CB-A948-895B1DA24CD6}" dt="2023-01-11T00:13:39.311" v="533" actId="948"/>
          <ac:spMkLst>
            <pc:docMk/>
            <pc:sldMk cId="146255413" sldId="916"/>
            <ac:spMk id="3" creationId="{042D9E7B-D1BB-4A59-8D12-11E6C2FA55AC}"/>
          </ac:spMkLst>
        </pc:spChg>
        <pc:picChg chg="mod modCrop">
          <ac:chgData name="Arbie Sta. Maria" userId="f3148812-4228-411f-bf9f-5a2561256554" providerId="ADAL" clId="{55D0A6E1-8621-49CB-A948-895B1DA24CD6}" dt="2023-01-11T03:50:33.856" v="543" actId="18131"/>
          <ac:picMkLst>
            <pc:docMk/>
            <pc:sldMk cId="146255413" sldId="916"/>
            <ac:picMk id="7" creationId="{5EFF0B8F-D7A9-44F8-A986-6EA9CE0EB1C6}"/>
          </ac:picMkLst>
        </pc:picChg>
      </pc:sldChg>
      <pc:sldChg chg="modSp add mod">
        <pc:chgData name="Arbie Sta. Maria" userId="f3148812-4228-411f-bf9f-5a2561256554" providerId="ADAL" clId="{55D0A6E1-8621-49CB-A948-895B1DA24CD6}" dt="2023-01-11T00:12:40.399" v="531" actId="18131"/>
        <pc:sldMkLst>
          <pc:docMk/>
          <pc:sldMk cId="859097091" sldId="917"/>
        </pc:sldMkLst>
        <pc:spChg chg="mod">
          <ac:chgData name="Arbie Sta. Maria" userId="f3148812-4228-411f-bf9f-5a2561256554" providerId="ADAL" clId="{55D0A6E1-8621-49CB-A948-895B1DA24CD6}" dt="2023-01-11T00:09:38.171" v="524"/>
          <ac:spMkLst>
            <pc:docMk/>
            <pc:sldMk cId="859097091" sldId="917"/>
            <ac:spMk id="3" creationId="{042D9E7B-D1BB-4A59-8D12-11E6C2FA55AC}"/>
          </ac:spMkLst>
        </pc:spChg>
        <pc:picChg chg="mod modCrop">
          <ac:chgData name="Arbie Sta. Maria" userId="f3148812-4228-411f-bf9f-5a2561256554" providerId="ADAL" clId="{55D0A6E1-8621-49CB-A948-895B1DA24CD6}" dt="2023-01-11T00:12:40.399" v="531" actId="18131"/>
          <ac:picMkLst>
            <pc:docMk/>
            <pc:sldMk cId="859097091" sldId="917"/>
            <ac:picMk id="7" creationId="{5EFF0B8F-D7A9-44F8-A986-6EA9CE0EB1C6}"/>
          </ac:picMkLst>
        </pc:picChg>
      </pc:sldChg>
    </pc:docChg>
  </pc:docChgLst>
  <pc:docChgLst>
    <pc:chgData name="Gia Timbal" userId="efd2d06c-0825-42ed-ae34-6fe4fc35cdf7" providerId="ADAL" clId="{CE32366C-51F6-45EC-BC15-04A5BF94A031}"/>
    <pc:docChg chg="undo custSel modSld">
      <pc:chgData name="Gia Timbal" userId="efd2d06c-0825-42ed-ae34-6fe4fc35cdf7" providerId="ADAL" clId="{CE32366C-51F6-45EC-BC15-04A5BF94A031}" dt="2023-01-11T05:46:21.366" v="18" actId="732"/>
      <pc:docMkLst>
        <pc:docMk/>
      </pc:docMkLst>
      <pc:sldChg chg="modSp">
        <pc:chgData name="Gia Timbal" userId="efd2d06c-0825-42ed-ae34-6fe4fc35cdf7" providerId="ADAL" clId="{CE32366C-51F6-45EC-BC15-04A5BF94A031}" dt="2023-01-11T05:27:14.487" v="1" actId="14826"/>
        <pc:sldMkLst>
          <pc:docMk/>
          <pc:sldMk cId="4055469947" sldId="425"/>
        </pc:sldMkLst>
        <pc:picChg chg="mod">
          <ac:chgData name="Gia Timbal" userId="efd2d06c-0825-42ed-ae34-6fe4fc35cdf7" providerId="ADAL" clId="{CE32366C-51F6-45EC-BC15-04A5BF94A031}" dt="2023-01-11T05:27:14.487" v="1" actId="14826"/>
          <ac:picMkLst>
            <pc:docMk/>
            <pc:sldMk cId="4055469947" sldId="425"/>
            <ac:picMk id="7" creationId="{0FF72767-8E3C-4A64-873A-FAC465367D06}"/>
          </ac:picMkLst>
        </pc:picChg>
      </pc:sldChg>
      <pc:sldChg chg="modSp mod">
        <pc:chgData name="Gia Timbal" userId="efd2d06c-0825-42ed-ae34-6fe4fc35cdf7" providerId="ADAL" clId="{CE32366C-51F6-45EC-BC15-04A5BF94A031}" dt="2023-01-11T05:46:21.366" v="18" actId="732"/>
        <pc:sldMkLst>
          <pc:docMk/>
          <pc:sldMk cId="2402806722" sldId="488"/>
        </pc:sldMkLst>
        <pc:picChg chg="mod modCrop">
          <ac:chgData name="Gia Timbal" userId="efd2d06c-0825-42ed-ae34-6fe4fc35cdf7" providerId="ADAL" clId="{CE32366C-51F6-45EC-BC15-04A5BF94A031}" dt="2023-01-11T05:46:21.366" v="18" actId="732"/>
          <ac:picMkLst>
            <pc:docMk/>
            <pc:sldMk cId="2402806722" sldId="488"/>
            <ac:picMk id="7" creationId="{58B9E142-28FD-4EEB-B3F0-E48F8F1C157F}"/>
          </ac:picMkLst>
        </pc:picChg>
      </pc:sldChg>
      <pc:sldChg chg="modSp">
        <pc:chgData name="Gia Timbal" userId="efd2d06c-0825-42ed-ae34-6fe4fc35cdf7" providerId="ADAL" clId="{CE32366C-51F6-45EC-BC15-04A5BF94A031}" dt="2023-01-11T05:43:21.005" v="2" actId="14826"/>
        <pc:sldMkLst>
          <pc:docMk/>
          <pc:sldMk cId="1385239115" sldId="542"/>
        </pc:sldMkLst>
        <pc:picChg chg="mod">
          <ac:chgData name="Gia Timbal" userId="efd2d06c-0825-42ed-ae34-6fe4fc35cdf7" providerId="ADAL" clId="{CE32366C-51F6-45EC-BC15-04A5BF94A031}" dt="2023-01-11T05:43:21.005" v="2" actId="14826"/>
          <ac:picMkLst>
            <pc:docMk/>
            <pc:sldMk cId="1385239115" sldId="542"/>
            <ac:picMk id="3" creationId="{00000000-0000-0000-0000-000000000000}"/>
          </ac:picMkLst>
        </pc:picChg>
      </pc:sldChg>
      <pc:sldChg chg="modSp">
        <pc:chgData name="Gia Timbal" userId="efd2d06c-0825-42ed-ae34-6fe4fc35cdf7" providerId="ADAL" clId="{CE32366C-51F6-45EC-BC15-04A5BF94A031}" dt="2023-01-11T05:43:55.360" v="3" actId="14826"/>
        <pc:sldMkLst>
          <pc:docMk/>
          <pc:sldMk cId="704360051" sldId="894"/>
        </pc:sldMkLst>
        <pc:picChg chg="mod">
          <ac:chgData name="Gia Timbal" userId="efd2d06c-0825-42ed-ae34-6fe4fc35cdf7" providerId="ADAL" clId="{CE32366C-51F6-45EC-BC15-04A5BF94A031}" dt="2023-01-11T05:43:55.360" v="3" actId="14826"/>
          <ac:picMkLst>
            <pc:docMk/>
            <pc:sldMk cId="704360051" sldId="894"/>
            <ac:picMk id="2" creationId="{00000000-0000-0000-0000-000000000000}"/>
          </ac:picMkLst>
        </pc:picChg>
      </pc:sldChg>
    </pc:docChg>
  </pc:docChgLst>
  <pc:docChgLst>
    <pc:chgData name="Lucian Jimenez" userId="2643c63c-1f34-4a46-978e-d2dbed60fdde" providerId="ADAL" clId="{42420FDB-FCCE-4445-832B-40ADC58D5D5D}"/>
    <pc:docChg chg="modSld">
      <pc:chgData name="Lucian Jimenez" userId="2643c63c-1f34-4a46-978e-d2dbed60fdde" providerId="ADAL" clId="{42420FDB-FCCE-4445-832B-40ADC58D5D5D}" dt="2022-02-18T01:35:56.294" v="31" actId="113"/>
      <pc:docMkLst>
        <pc:docMk/>
      </pc:docMkLst>
      <pc:sldChg chg="modSp mod">
        <pc:chgData name="Lucian Jimenez" userId="2643c63c-1f34-4a46-978e-d2dbed60fdde" providerId="ADAL" clId="{42420FDB-FCCE-4445-832B-40ADC58D5D5D}" dt="2022-02-17T07:10:42.540" v="0" actId="2711"/>
        <pc:sldMkLst>
          <pc:docMk/>
          <pc:sldMk cId="4055469947" sldId="425"/>
        </pc:sldMkLst>
        <pc:spChg chg="mod">
          <ac:chgData name="Lucian Jimenez" userId="2643c63c-1f34-4a46-978e-d2dbed60fdde" providerId="ADAL" clId="{42420FDB-FCCE-4445-832B-40ADC58D5D5D}" dt="2022-02-17T07:10:42.540" v="0" actId="2711"/>
          <ac:spMkLst>
            <pc:docMk/>
            <pc:sldMk cId="4055469947" sldId="425"/>
            <ac:spMk id="10" creationId="{726C08C4-900E-47A5-A5C9-CBC25C60966A}"/>
          </ac:spMkLst>
        </pc:spChg>
      </pc:sldChg>
      <pc:sldChg chg="modSp mod">
        <pc:chgData name="Lucian Jimenez" userId="2643c63c-1f34-4a46-978e-d2dbed60fdde" providerId="ADAL" clId="{42420FDB-FCCE-4445-832B-40ADC58D5D5D}" dt="2022-02-17T07:16:18.591" v="5" actId="20577"/>
        <pc:sldMkLst>
          <pc:docMk/>
          <pc:sldMk cId="1387781938" sldId="580"/>
        </pc:sldMkLst>
        <pc:spChg chg="mod">
          <ac:chgData name="Lucian Jimenez" userId="2643c63c-1f34-4a46-978e-d2dbed60fdde" providerId="ADAL" clId="{42420FDB-FCCE-4445-832B-40ADC58D5D5D}" dt="2022-02-17T07:16:18.591" v="5" actId="20577"/>
          <ac:spMkLst>
            <pc:docMk/>
            <pc:sldMk cId="1387781938" sldId="580"/>
            <ac:spMk id="9" creationId="{042D9E7B-D1BB-4A59-8D12-11E6C2FA55AC}"/>
          </ac:spMkLst>
        </pc:spChg>
      </pc:sldChg>
      <pc:sldChg chg="modSp">
        <pc:chgData name="Lucian Jimenez" userId="2643c63c-1f34-4a46-978e-d2dbed60fdde" providerId="ADAL" clId="{42420FDB-FCCE-4445-832B-40ADC58D5D5D}" dt="2022-02-17T23:45:23.638" v="28" actId="20577"/>
        <pc:sldMkLst>
          <pc:docMk/>
          <pc:sldMk cId="3664964468" sldId="740"/>
        </pc:sldMkLst>
        <pc:graphicFrameChg chg="mod">
          <ac:chgData name="Lucian Jimenez" userId="2643c63c-1f34-4a46-978e-d2dbed60fdde" providerId="ADAL" clId="{42420FDB-FCCE-4445-832B-40ADC58D5D5D}" dt="2022-02-17T23:45:23.638" v="28" actId="20577"/>
          <ac:graphicFrameMkLst>
            <pc:docMk/>
            <pc:sldMk cId="3664964468" sldId="740"/>
            <ac:graphicFrameMk id="12" creationId="{00000000-0000-0000-0000-000000000000}"/>
          </ac:graphicFrameMkLst>
        </pc:graphicFrameChg>
      </pc:sldChg>
      <pc:sldChg chg="modSp mod">
        <pc:chgData name="Lucian Jimenez" userId="2643c63c-1f34-4a46-978e-d2dbed60fdde" providerId="ADAL" clId="{42420FDB-FCCE-4445-832B-40ADC58D5D5D}" dt="2022-02-17T07:16:48.754" v="6" actId="20577"/>
        <pc:sldMkLst>
          <pc:docMk/>
          <pc:sldMk cId="1050640278" sldId="825"/>
        </pc:sldMkLst>
        <pc:spChg chg="mod">
          <ac:chgData name="Lucian Jimenez" userId="2643c63c-1f34-4a46-978e-d2dbed60fdde" providerId="ADAL" clId="{42420FDB-FCCE-4445-832B-40ADC58D5D5D}" dt="2022-02-17T07:16:48.754" v="6" actId="20577"/>
          <ac:spMkLst>
            <pc:docMk/>
            <pc:sldMk cId="1050640278" sldId="825"/>
            <ac:spMk id="21" creationId="{042D9E7B-D1BB-4A59-8D12-11E6C2FA55AC}"/>
          </ac:spMkLst>
        </pc:spChg>
      </pc:sldChg>
      <pc:sldChg chg="modSp mod">
        <pc:chgData name="Lucian Jimenez" userId="2643c63c-1f34-4a46-978e-d2dbed60fdde" providerId="ADAL" clId="{42420FDB-FCCE-4445-832B-40ADC58D5D5D}" dt="2022-02-17T07:20:53.743" v="22" actId="20577"/>
        <pc:sldMkLst>
          <pc:docMk/>
          <pc:sldMk cId="2223673251" sldId="833"/>
        </pc:sldMkLst>
        <pc:spChg chg="mod">
          <ac:chgData name="Lucian Jimenez" userId="2643c63c-1f34-4a46-978e-d2dbed60fdde" providerId="ADAL" clId="{42420FDB-FCCE-4445-832B-40ADC58D5D5D}" dt="2022-02-17T07:20:53.743" v="22" actId="20577"/>
          <ac:spMkLst>
            <pc:docMk/>
            <pc:sldMk cId="2223673251" sldId="833"/>
            <ac:spMk id="21" creationId="{042D9E7B-D1BB-4A59-8D12-11E6C2FA55AC}"/>
          </ac:spMkLst>
        </pc:spChg>
      </pc:sldChg>
      <pc:sldChg chg="modSp mod">
        <pc:chgData name="Lucian Jimenez" userId="2643c63c-1f34-4a46-978e-d2dbed60fdde" providerId="ADAL" clId="{42420FDB-FCCE-4445-832B-40ADC58D5D5D}" dt="2022-02-17T23:45:42.912" v="29" actId="20577"/>
        <pc:sldMkLst>
          <pc:docMk/>
          <pc:sldMk cId="2765715185" sldId="836"/>
        </pc:sldMkLst>
        <pc:spChg chg="mod">
          <ac:chgData name="Lucian Jimenez" userId="2643c63c-1f34-4a46-978e-d2dbed60fdde" providerId="ADAL" clId="{42420FDB-FCCE-4445-832B-40ADC58D5D5D}" dt="2022-02-17T23:45:42.912" v="29" actId="20577"/>
          <ac:spMkLst>
            <pc:docMk/>
            <pc:sldMk cId="2765715185" sldId="836"/>
            <ac:spMk id="21" creationId="{042D9E7B-D1BB-4A59-8D12-11E6C2FA55AC}"/>
          </ac:spMkLst>
        </pc:spChg>
      </pc:sldChg>
      <pc:sldChg chg="modSp mod">
        <pc:chgData name="Lucian Jimenez" userId="2643c63c-1f34-4a46-978e-d2dbed60fdde" providerId="ADAL" clId="{42420FDB-FCCE-4445-832B-40ADC58D5D5D}" dt="2022-02-18T01:35:56.294" v="31" actId="113"/>
        <pc:sldMkLst>
          <pc:docMk/>
          <pc:sldMk cId="4191942354" sldId="839"/>
        </pc:sldMkLst>
        <pc:spChg chg="mod">
          <ac:chgData name="Lucian Jimenez" userId="2643c63c-1f34-4a46-978e-d2dbed60fdde" providerId="ADAL" clId="{42420FDB-FCCE-4445-832B-40ADC58D5D5D}" dt="2022-02-18T01:35:56.294" v="31" actId="113"/>
          <ac:spMkLst>
            <pc:docMk/>
            <pc:sldMk cId="4191942354" sldId="839"/>
            <ac:spMk id="21" creationId="{042D9E7B-D1BB-4A59-8D12-11E6C2FA55AC}"/>
          </ac:spMkLst>
        </pc:spChg>
      </pc:sldChg>
      <pc:sldChg chg="modSp mod">
        <pc:chgData name="Lucian Jimenez" userId="2643c63c-1f34-4a46-978e-d2dbed60fdde" providerId="ADAL" clId="{42420FDB-FCCE-4445-832B-40ADC58D5D5D}" dt="2022-02-17T07:18:02.959" v="14" actId="20577"/>
        <pc:sldMkLst>
          <pc:docMk/>
          <pc:sldMk cId="265895486" sldId="851"/>
        </pc:sldMkLst>
        <pc:spChg chg="mod">
          <ac:chgData name="Lucian Jimenez" userId="2643c63c-1f34-4a46-978e-d2dbed60fdde" providerId="ADAL" clId="{42420FDB-FCCE-4445-832B-40ADC58D5D5D}" dt="2022-02-17T07:18:02.959" v="14" actId="20577"/>
          <ac:spMkLst>
            <pc:docMk/>
            <pc:sldMk cId="265895486" sldId="851"/>
            <ac:spMk id="21" creationId="{042D9E7B-D1BB-4A59-8D12-11E6C2FA55AC}"/>
          </ac:spMkLst>
        </pc:spChg>
      </pc:sldChg>
      <pc:sldChg chg="modSp mod">
        <pc:chgData name="Lucian Jimenez" userId="2643c63c-1f34-4a46-978e-d2dbed60fdde" providerId="ADAL" clId="{42420FDB-FCCE-4445-832B-40ADC58D5D5D}" dt="2022-02-17T07:18:47.713" v="15" actId="20577"/>
        <pc:sldMkLst>
          <pc:docMk/>
          <pc:sldMk cId="454930521" sldId="872"/>
        </pc:sldMkLst>
        <pc:spChg chg="mod">
          <ac:chgData name="Lucian Jimenez" userId="2643c63c-1f34-4a46-978e-d2dbed60fdde" providerId="ADAL" clId="{42420FDB-FCCE-4445-832B-40ADC58D5D5D}" dt="2022-02-17T07:18:47.713" v="15" actId="20577"/>
          <ac:spMkLst>
            <pc:docMk/>
            <pc:sldMk cId="454930521" sldId="872"/>
            <ac:spMk id="21" creationId="{042D9E7B-D1BB-4A59-8D12-11E6C2FA55AC}"/>
          </ac:spMkLst>
        </pc:spChg>
      </pc:sldChg>
      <pc:sldChg chg="modSp">
        <pc:chgData name="Lucian Jimenez" userId="2643c63c-1f34-4a46-978e-d2dbed60fdde" providerId="ADAL" clId="{42420FDB-FCCE-4445-832B-40ADC58D5D5D}" dt="2022-02-17T07:20:41.587" v="19" actId="20577"/>
        <pc:sldMkLst>
          <pc:docMk/>
          <pc:sldMk cId="1810173353" sldId="892"/>
        </pc:sldMkLst>
        <pc:graphicFrameChg chg="mod">
          <ac:chgData name="Lucian Jimenez" userId="2643c63c-1f34-4a46-978e-d2dbed60fdde" providerId="ADAL" clId="{42420FDB-FCCE-4445-832B-40ADC58D5D5D}" dt="2022-02-17T07:20:41.587" v="19" actId="20577"/>
          <ac:graphicFrameMkLst>
            <pc:docMk/>
            <pc:sldMk cId="1810173353" sldId="892"/>
            <ac:graphicFrameMk id="3" creationId="{00000000-0000-0000-0000-000000000000}"/>
          </ac:graphicFrameMkLst>
        </pc:graphicFrameChg>
      </pc:sldChg>
      <pc:sldChg chg="modSp">
        <pc:chgData name="Lucian Jimenez" userId="2643c63c-1f34-4a46-978e-d2dbed60fdde" providerId="ADAL" clId="{42420FDB-FCCE-4445-832B-40ADC58D5D5D}" dt="2022-02-17T07:20:47.601" v="21" actId="20577"/>
        <pc:sldMkLst>
          <pc:docMk/>
          <pc:sldMk cId="124444064" sldId="893"/>
        </pc:sldMkLst>
        <pc:graphicFrameChg chg="mod">
          <ac:chgData name="Lucian Jimenez" userId="2643c63c-1f34-4a46-978e-d2dbed60fdde" providerId="ADAL" clId="{42420FDB-FCCE-4445-832B-40ADC58D5D5D}" dt="2022-02-17T07:20:47.601" v="21" actId="20577"/>
          <ac:graphicFrameMkLst>
            <pc:docMk/>
            <pc:sldMk cId="124444064" sldId="893"/>
            <ac:graphicFrameMk id="3" creationId="{00000000-0000-0000-0000-000000000000}"/>
          </ac:graphicFrameMkLst>
        </pc:graphicFrameChg>
      </pc:sldChg>
    </pc:docChg>
  </pc:docChgLst>
  <pc:docChgLst>
    <pc:chgData name="Bea Montenegro" userId="65d3c91a-73e9-4799-becb-247b768c9783" providerId="ADAL" clId="{CB24BF87-F377-447A-A8C5-F8D3632E5543}"/>
    <pc:docChg chg="undo custSel modSld">
      <pc:chgData name="Bea Montenegro" userId="65d3c91a-73e9-4799-becb-247b768c9783" providerId="ADAL" clId="{CB24BF87-F377-447A-A8C5-F8D3632E5543}" dt="2022-02-18T07:44:38.043" v="54" actId="14100"/>
      <pc:docMkLst>
        <pc:docMk/>
      </pc:docMkLst>
      <pc:sldChg chg="modSp mod">
        <pc:chgData name="Bea Montenegro" userId="65d3c91a-73e9-4799-becb-247b768c9783" providerId="ADAL" clId="{CB24BF87-F377-447A-A8C5-F8D3632E5543}" dt="2022-02-18T07:37:17.791" v="6" actId="6549"/>
        <pc:sldMkLst>
          <pc:docMk/>
          <pc:sldMk cId="2819851716" sldId="741"/>
        </pc:sldMkLst>
        <pc:spChg chg="mod">
          <ac:chgData name="Bea Montenegro" userId="65d3c91a-73e9-4799-becb-247b768c9783" providerId="ADAL" clId="{CB24BF87-F377-447A-A8C5-F8D3632E5543}" dt="2022-02-18T07:37:17.791" v="6" actId="6549"/>
          <ac:spMkLst>
            <pc:docMk/>
            <pc:sldMk cId="2819851716" sldId="741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37:13.332" v="4" actId="14100"/>
          <ac:picMkLst>
            <pc:docMk/>
            <pc:sldMk cId="2819851716" sldId="741"/>
            <ac:picMk id="3" creationId="{A803FB61-C88E-416E-BA84-F4FDECE8B654}"/>
          </ac:picMkLst>
        </pc:picChg>
      </pc:sldChg>
      <pc:sldChg chg="modSp mod">
        <pc:chgData name="Bea Montenegro" userId="65d3c91a-73e9-4799-becb-247b768c9783" providerId="ADAL" clId="{CB24BF87-F377-447A-A8C5-F8D3632E5543}" dt="2022-02-18T07:37:03.379" v="2" actId="1076"/>
        <pc:sldMkLst>
          <pc:docMk/>
          <pc:sldMk cId="902981909" sldId="814"/>
        </pc:sldMkLst>
        <pc:spChg chg="mod">
          <ac:chgData name="Bea Montenegro" userId="65d3c91a-73e9-4799-becb-247b768c9783" providerId="ADAL" clId="{CB24BF87-F377-447A-A8C5-F8D3632E5543}" dt="2022-02-18T07:36:58.094" v="0" actId="14100"/>
          <ac:spMkLst>
            <pc:docMk/>
            <pc:sldMk cId="902981909" sldId="814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37:03.379" v="2" actId="1076"/>
          <ac:picMkLst>
            <pc:docMk/>
            <pc:sldMk cId="902981909" sldId="814"/>
            <ac:picMk id="2" creationId="{00000000-0000-0000-0000-000000000000}"/>
          </ac:picMkLst>
        </pc:picChg>
      </pc:sldChg>
      <pc:sldChg chg="modSp mod">
        <pc:chgData name="Bea Montenegro" userId="65d3c91a-73e9-4799-becb-247b768c9783" providerId="ADAL" clId="{CB24BF87-F377-447A-A8C5-F8D3632E5543}" dt="2022-02-18T07:37:33.556" v="9" actId="1076"/>
        <pc:sldMkLst>
          <pc:docMk/>
          <pc:sldMk cId="2378487986" sldId="835"/>
        </pc:sldMkLst>
        <pc:spChg chg="mod">
          <ac:chgData name="Bea Montenegro" userId="65d3c91a-73e9-4799-becb-247b768c9783" providerId="ADAL" clId="{CB24BF87-F377-447A-A8C5-F8D3632E5543}" dt="2022-02-18T07:37:29.388" v="7" actId="14100"/>
          <ac:spMkLst>
            <pc:docMk/>
            <pc:sldMk cId="2378487986" sldId="835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37:33.556" v="9" actId="1076"/>
          <ac:picMkLst>
            <pc:docMk/>
            <pc:sldMk cId="2378487986" sldId="835"/>
            <ac:picMk id="3" creationId="{01A4B50E-F2C4-4640-8203-FBCA01436616}"/>
          </ac:picMkLst>
        </pc:picChg>
      </pc:sldChg>
      <pc:sldChg chg="modSp mod">
        <pc:chgData name="Bea Montenegro" userId="65d3c91a-73e9-4799-becb-247b768c9783" providerId="ADAL" clId="{CB24BF87-F377-447A-A8C5-F8D3632E5543}" dt="2022-02-18T07:38:12.740" v="15" actId="1076"/>
        <pc:sldMkLst>
          <pc:docMk/>
          <pc:sldMk cId="1416915571" sldId="850"/>
        </pc:sldMkLst>
        <pc:spChg chg="mod">
          <ac:chgData name="Bea Montenegro" userId="65d3c91a-73e9-4799-becb-247b768c9783" providerId="ADAL" clId="{CB24BF87-F377-447A-A8C5-F8D3632E5543}" dt="2022-02-18T07:38:02.351" v="12" actId="14100"/>
          <ac:spMkLst>
            <pc:docMk/>
            <pc:sldMk cId="1416915571" sldId="850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38:12.740" v="15" actId="1076"/>
          <ac:picMkLst>
            <pc:docMk/>
            <pc:sldMk cId="1416915571" sldId="850"/>
            <ac:picMk id="7" creationId="{00000000-0000-0000-0000-000000000000}"/>
          </ac:picMkLst>
        </pc:picChg>
      </pc:sldChg>
      <pc:sldChg chg="modSp mod">
        <pc:chgData name="Bea Montenegro" userId="65d3c91a-73e9-4799-becb-247b768c9783" providerId="ADAL" clId="{CB24BF87-F377-447A-A8C5-F8D3632E5543}" dt="2022-02-18T07:38:59.860" v="19" actId="113"/>
        <pc:sldMkLst>
          <pc:docMk/>
          <pc:sldMk cId="169770501" sldId="855"/>
        </pc:sldMkLst>
        <pc:spChg chg="mod">
          <ac:chgData name="Bea Montenegro" userId="65d3c91a-73e9-4799-becb-247b768c9783" providerId="ADAL" clId="{CB24BF87-F377-447A-A8C5-F8D3632E5543}" dt="2022-02-18T07:38:59.860" v="19" actId="113"/>
          <ac:spMkLst>
            <pc:docMk/>
            <pc:sldMk cId="169770501" sldId="855"/>
            <ac:spMk id="21" creationId="{042D9E7B-D1BB-4A59-8D12-11E6C2FA55AC}"/>
          </ac:spMkLst>
        </pc:spChg>
      </pc:sldChg>
      <pc:sldChg chg="modSp mod">
        <pc:chgData name="Bea Montenegro" userId="65d3c91a-73e9-4799-becb-247b768c9783" providerId="ADAL" clId="{CB24BF87-F377-447A-A8C5-F8D3632E5543}" dt="2022-02-18T07:38:56.442" v="18" actId="1035"/>
        <pc:sldMkLst>
          <pc:docMk/>
          <pc:sldMk cId="1217769445" sldId="856"/>
        </pc:sldMkLst>
        <pc:spChg chg="mod">
          <ac:chgData name="Bea Montenegro" userId="65d3c91a-73e9-4799-becb-247b768c9783" providerId="ADAL" clId="{CB24BF87-F377-447A-A8C5-F8D3632E5543}" dt="2022-02-18T07:38:56.442" v="18" actId="1035"/>
          <ac:spMkLst>
            <pc:docMk/>
            <pc:sldMk cId="1217769445" sldId="856"/>
            <ac:spMk id="21" creationId="{042D9E7B-D1BB-4A59-8D12-11E6C2FA55AC}"/>
          </ac:spMkLst>
        </pc:spChg>
      </pc:sldChg>
      <pc:sldChg chg="modSp mod">
        <pc:chgData name="Bea Montenegro" userId="65d3c91a-73e9-4799-becb-247b768c9783" providerId="ADAL" clId="{CB24BF87-F377-447A-A8C5-F8D3632E5543}" dt="2022-02-18T07:39:03.713" v="20" actId="113"/>
        <pc:sldMkLst>
          <pc:docMk/>
          <pc:sldMk cId="396081013" sldId="857"/>
        </pc:sldMkLst>
        <pc:spChg chg="mod">
          <ac:chgData name="Bea Montenegro" userId="65d3c91a-73e9-4799-becb-247b768c9783" providerId="ADAL" clId="{CB24BF87-F377-447A-A8C5-F8D3632E5543}" dt="2022-02-18T07:39:03.713" v="20" actId="113"/>
          <ac:spMkLst>
            <pc:docMk/>
            <pc:sldMk cId="396081013" sldId="857"/>
            <ac:spMk id="21" creationId="{042D9E7B-D1BB-4A59-8D12-11E6C2FA55AC}"/>
          </ac:spMkLst>
        </pc:spChg>
      </pc:sldChg>
      <pc:sldChg chg="modSp mod">
        <pc:chgData name="Bea Montenegro" userId="65d3c91a-73e9-4799-becb-247b768c9783" providerId="ADAL" clId="{CB24BF87-F377-447A-A8C5-F8D3632E5543}" dt="2022-02-18T07:40:36.361" v="22" actId="14100"/>
        <pc:sldMkLst>
          <pc:docMk/>
          <pc:sldMk cId="117971168" sldId="862"/>
        </pc:sldMkLst>
        <pc:spChg chg="mod">
          <ac:chgData name="Bea Montenegro" userId="65d3c91a-73e9-4799-becb-247b768c9783" providerId="ADAL" clId="{CB24BF87-F377-447A-A8C5-F8D3632E5543}" dt="2022-02-18T07:40:36.361" v="22" actId="14100"/>
          <ac:spMkLst>
            <pc:docMk/>
            <pc:sldMk cId="117971168" sldId="862"/>
            <ac:spMk id="21" creationId="{042D9E7B-D1BB-4A59-8D12-11E6C2FA55AC}"/>
          </ac:spMkLst>
        </pc:spChg>
      </pc:sldChg>
      <pc:sldChg chg="modSp mod">
        <pc:chgData name="Bea Montenegro" userId="65d3c91a-73e9-4799-becb-247b768c9783" providerId="ADAL" clId="{CB24BF87-F377-447A-A8C5-F8D3632E5543}" dt="2022-02-18T07:41:19.955" v="29" actId="1076"/>
        <pc:sldMkLst>
          <pc:docMk/>
          <pc:sldMk cId="3571143685" sldId="874"/>
        </pc:sldMkLst>
        <pc:spChg chg="mod">
          <ac:chgData name="Bea Montenegro" userId="65d3c91a-73e9-4799-becb-247b768c9783" providerId="ADAL" clId="{CB24BF87-F377-447A-A8C5-F8D3632E5543}" dt="2022-02-18T07:41:12.850" v="26" actId="14100"/>
          <ac:spMkLst>
            <pc:docMk/>
            <pc:sldMk cId="3571143685" sldId="874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41:19.955" v="29" actId="1076"/>
          <ac:picMkLst>
            <pc:docMk/>
            <pc:sldMk cId="3571143685" sldId="874"/>
            <ac:picMk id="6" creationId="{00000000-0000-0000-0000-000000000000}"/>
          </ac:picMkLst>
        </pc:picChg>
      </pc:sldChg>
      <pc:sldChg chg="modSp mod">
        <pc:chgData name="Bea Montenegro" userId="65d3c91a-73e9-4799-becb-247b768c9783" providerId="ADAL" clId="{CB24BF87-F377-447A-A8C5-F8D3632E5543}" dt="2022-02-18T07:40:59.499" v="25" actId="1076"/>
        <pc:sldMkLst>
          <pc:docMk/>
          <pc:sldMk cId="3753637547" sldId="879"/>
        </pc:sldMkLst>
        <pc:spChg chg="mod">
          <ac:chgData name="Bea Montenegro" userId="65d3c91a-73e9-4799-becb-247b768c9783" providerId="ADAL" clId="{CB24BF87-F377-447A-A8C5-F8D3632E5543}" dt="2022-02-18T07:40:54.539" v="23" actId="14100"/>
          <ac:spMkLst>
            <pc:docMk/>
            <pc:sldMk cId="3753637547" sldId="879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40:59.499" v="25" actId="1076"/>
          <ac:picMkLst>
            <pc:docMk/>
            <pc:sldMk cId="3753637547" sldId="879"/>
            <ac:picMk id="6" creationId="{00000000-0000-0000-0000-000000000000}"/>
          </ac:picMkLst>
        </pc:picChg>
      </pc:sldChg>
      <pc:sldChg chg="modSp mod">
        <pc:chgData name="Bea Montenegro" userId="65d3c91a-73e9-4799-becb-247b768c9783" providerId="ADAL" clId="{CB24BF87-F377-447A-A8C5-F8D3632E5543}" dt="2022-02-18T07:43:17.546" v="33" actId="1076"/>
        <pc:sldMkLst>
          <pc:docMk/>
          <pc:sldMk cId="2160928147" sldId="882"/>
        </pc:sldMkLst>
        <pc:spChg chg="mod">
          <ac:chgData name="Bea Montenegro" userId="65d3c91a-73e9-4799-becb-247b768c9783" providerId="ADAL" clId="{CB24BF87-F377-447A-A8C5-F8D3632E5543}" dt="2022-02-18T07:43:13.659" v="31" actId="14100"/>
          <ac:spMkLst>
            <pc:docMk/>
            <pc:sldMk cId="2160928147" sldId="882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43:17.546" v="33" actId="1076"/>
          <ac:picMkLst>
            <pc:docMk/>
            <pc:sldMk cId="2160928147" sldId="882"/>
            <ac:picMk id="6" creationId="{00000000-0000-0000-0000-000000000000}"/>
          </ac:picMkLst>
        </pc:picChg>
      </pc:sldChg>
      <pc:sldChg chg="modSp mod">
        <pc:chgData name="Bea Montenegro" userId="65d3c91a-73e9-4799-becb-247b768c9783" providerId="ADAL" clId="{CB24BF87-F377-447A-A8C5-F8D3632E5543}" dt="2022-02-18T07:43:37.375" v="39" actId="6549"/>
        <pc:sldMkLst>
          <pc:docMk/>
          <pc:sldMk cId="1659048178" sldId="884"/>
        </pc:sldMkLst>
        <pc:spChg chg="mod">
          <ac:chgData name="Bea Montenegro" userId="65d3c91a-73e9-4799-becb-247b768c9783" providerId="ADAL" clId="{CB24BF87-F377-447A-A8C5-F8D3632E5543}" dt="2022-02-18T07:43:37.375" v="39" actId="6549"/>
          <ac:spMkLst>
            <pc:docMk/>
            <pc:sldMk cId="1659048178" sldId="884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43:33.491" v="36" actId="1076"/>
          <ac:picMkLst>
            <pc:docMk/>
            <pc:sldMk cId="1659048178" sldId="884"/>
            <ac:picMk id="7" creationId="{00000000-0000-0000-0000-000000000000}"/>
          </ac:picMkLst>
        </pc:picChg>
      </pc:sldChg>
      <pc:sldChg chg="modSp mod">
        <pc:chgData name="Bea Montenegro" userId="65d3c91a-73e9-4799-becb-247b768c9783" providerId="ADAL" clId="{CB24BF87-F377-447A-A8C5-F8D3632E5543}" dt="2022-02-18T07:43:49.355" v="43" actId="6549"/>
        <pc:sldMkLst>
          <pc:docMk/>
          <pc:sldMk cId="1782433225" sldId="888"/>
        </pc:sldMkLst>
        <pc:spChg chg="mod">
          <ac:chgData name="Bea Montenegro" userId="65d3c91a-73e9-4799-becb-247b768c9783" providerId="ADAL" clId="{CB24BF87-F377-447A-A8C5-F8D3632E5543}" dt="2022-02-18T07:43:49.355" v="43" actId="6549"/>
          <ac:spMkLst>
            <pc:docMk/>
            <pc:sldMk cId="1782433225" sldId="888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43:48.018" v="42" actId="1076"/>
          <ac:picMkLst>
            <pc:docMk/>
            <pc:sldMk cId="1782433225" sldId="888"/>
            <ac:picMk id="2" creationId="{00000000-0000-0000-0000-000000000000}"/>
          </ac:picMkLst>
        </pc:picChg>
      </pc:sldChg>
      <pc:sldChg chg="modSp mod">
        <pc:chgData name="Bea Montenegro" userId="65d3c91a-73e9-4799-becb-247b768c9783" providerId="ADAL" clId="{CB24BF87-F377-447A-A8C5-F8D3632E5543}" dt="2022-02-18T07:44:13.601" v="48" actId="1076"/>
        <pc:sldMkLst>
          <pc:docMk/>
          <pc:sldMk cId="704360051" sldId="894"/>
        </pc:sldMkLst>
        <pc:spChg chg="mod">
          <ac:chgData name="Bea Montenegro" userId="65d3c91a-73e9-4799-becb-247b768c9783" providerId="ADAL" clId="{CB24BF87-F377-447A-A8C5-F8D3632E5543}" dt="2022-02-18T07:44:09.338" v="46" actId="14100"/>
          <ac:spMkLst>
            <pc:docMk/>
            <pc:sldMk cId="704360051" sldId="894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44:13.601" v="48" actId="1076"/>
          <ac:picMkLst>
            <pc:docMk/>
            <pc:sldMk cId="704360051" sldId="894"/>
            <ac:picMk id="2" creationId="{00000000-0000-0000-0000-000000000000}"/>
          </ac:picMkLst>
        </pc:picChg>
      </pc:sldChg>
      <pc:sldChg chg="modSp mod">
        <pc:chgData name="Bea Montenegro" userId="65d3c91a-73e9-4799-becb-247b768c9783" providerId="ADAL" clId="{CB24BF87-F377-447A-A8C5-F8D3632E5543}" dt="2022-02-18T07:44:38.043" v="54" actId="14100"/>
        <pc:sldMkLst>
          <pc:docMk/>
          <pc:sldMk cId="4198585699" sldId="899"/>
        </pc:sldMkLst>
        <pc:spChg chg="mod">
          <ac:chgData name="Bea Montenegro" userId="65d3c91a-73e9-4799-becb-247b768c9783" providerId="ADAL" clId="{CB24BF87-F377-447A-A8C5-F8D3632E5543}" dt="2022-02-18T07:44:38.043" v="54" actId="14100"/>
          <ac:spMkLst>
            <pc:docMk/>
            <pc:sldMk cId="4198585699" sldId="899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44:33.307" v="53" actId="1076"/>
          <ac:picMkLst>
            <pc:docMk/>
            <pc:sldMk cId="4198585699" sldId="899"/>
            <ac:picMk id="2" creationId="{00000000-0000-0000-0000-000000000000}"/>
          </ac:picMkLst>
        </pc:picChg>
      </pc:sldChg>
      <pc:sldChg chg="modSp mod">
        <pc:chgData name="Bea Montenegro" userId="65d3c91a-73e9-4799-becb-247b768c9783" providerId="ADAL" clId="{CB24BF87-F377-447A-A8C5-F8D3632E5543}" dt="2022-02-18T07:43:58.058" v="45" actId="1076"/>
        <pc:sldMkLst>
          <pc:docMk/>
          <pc:sldMk cId="1028671407" sldId="904"/>
        </pc:sldMkLst>
        <pc:spChg chg="mod">
          <ac:chgData name="Bea Montenegro" userId="65d3c91a-73e9-4799-becb-247b768c9783" providerId="ADAL" clId="{CB24BF87-F377-447A-A8C5-F8D3632E5543}" dt="2022-02-18T07:43:55.490" v="44" actId="14100"/>
          <ac:spMkLst>
            <pc:docMk/>
            <pc:sldMk cId="1028671407" sldId="904"/>
            <ac:spMk id="21" creationId="{042D9E7B-D1BB-4A59-8D12-11E6C2FA55AC}"/>
          </ac:spMkLst>
        </pc:spChg>
        <pc:picChg chg="mod">
          <ac:chgData name="Bea Montenegro" userId="65d3c91a-73e9-4799-becb-247b768c9783" providerId="ADAL" clId="{CB24BF87-F377-447A-A8C5-F8D3632E5543}" dt="2022-02-18T07:43:58.058" v="45" actId="1076"/>
          <ac:picMkLst>
            <pc:docMk/>
            <pc:sldMk cId="1028671407" sldId="904"/>
            <ac:picMk id="3" creationId="{58906EA8-E12B-49BF-9414-F3A5262B4278}"/>
          </ac:picMkLst>
        </pc:picChg>
      </pc:sldChg>
    </pc:docChg>
  </pc:docChgLst>
  <pc:docChgLst>
    <pc:chgData name="Ariadne" userId="befa8149-c6af-46c9-b27d-15d84abc302f" providerId="ADAL" clId="{ACDAE9B7-E4D3-4265-88BA-D1D0E0BE2F5B}"/>
    <pc:docChg chg="modSld">
      <pc:chgData name="Ariadne" userId="befa8149-c6af-46c9-b27d-15d84abc302f" providerId="ADAL" clId="{ACDAE9B7-E4D3-4265-88BA-D1D0E0BE2F5B}" dt="2023-01-04T01:46:14.519" v="12"/>
      <pc:docMkLst>
        <pc:docMk/>
      </pc:docMkLst>
      <pc:sldChg chg="modCm">
        <pc:chgData name="Ariadne" userId="befa8149-c6af-46c9-b27d-15d84abc302f" providerId="ADAL" clId="{ACDAE9B7-E4D3-4265-88BA-D1D0E0BE2F5B}" dt="2023-01-04T01:41:55.496" v="1"/>
        <pc:sldMkLst>
          <pc:docMk/>
          <pc:sldMk cId="2474872708" sldId="486"/>
        </pc:sldMkLst>
      </pc:sldChg>
      <pc:sldChg chg="modSp mod modCm">
        <pc:chgData name="Ariadne" userId="befa8149-c6af-46c9-b27d-15d84abc302f" providerId="ADAL" clId="{ACDAE9B7-E4D3-4265-88BA-D1D0E0BE2F5B}" dt="2023-01-04T01:45:44.445" v="8"/>
        <pc:sldMkLst>
          <pc:docMk/>
          <pc:sldMk cId="1385239115" sldId="542"/>
        </pc:sldMkLst>
        <pc:spChg chg="mod">
          <ac:chgData name="Ariadne" userId="befa8149-c6af-46c9-b27d-15d84abc302f" providerId="ADAL" clId="{ACDAE9B7-E4D3-4265-88BA-D1D0E0BE2F5B}" dt="2023-01-04T01:45:42.900" v="7" actId="20577"/>
          <ac:spMkLst>
            <pc:docMk/>
            <pc:sldMk cId="1385239115" sldId="542"/>
            <ac:spMk id="7" creationId="{DAA945A5-8FEA-4C12-8848-FA2AE3698B17}"/>
          </ac:spMkLst>
        </pc:spChg>
      </pc:sldChg>
      <pc:sldChg chg="modCm">
        <pc:chgData name="Ariadne" userId="befa8149-c6af-46c9-b27d-15d84abc302f" providerId="ADAL" clId="{ACDAE9B7-E4D3-4265-88BA-D1D0E0BE2F5B}" dt="2023-01-04T01:46:06.182" v="11"/>
        <pc:sldMkLst>
          <pc:docMk/>
          <pc:sldMk cId="3590345420" sldId="552"/>
        </pc:sldMkLst>
      </pc:sldChg>
      <pc:sldChg chg="modCm">
        <pc:chgData name="Ariadne" userId="befa8149-c6af-46c9-b27d-15d84abc302f" providerId="ADAL" clId="{ACDAE9B7-E4D3-4265-88BA-D1D0E0BE2F5B}" dt="2023-01-04T01:41:49.468" v="0"/>
        <pc:sldMkLst>
          <pc:docMk/>
          <pc:sldMk cId="1387781938" sldId="580"/>
        </pc:sldMkLst>
      </pc:sldChg>
      <pc:sldChg chg="modCm">
        <pc:chgData name="Ariadne" userId="befa8149-c6af-46c9-b27d-15d84abc302f" providerId="ADAL" clId="{ACDAE9B7-E4D3-4265-88BA-D1D0E0BE2F5B}" dt="2023-01-04T01:42:27.278" v="2"/>
        <pc:sldMkLst>
          <pc:docMk/>
          <pc:sldMk cId="3664964468" sldId="740"/>
        </pc:sldMkLst>
      </pc:sldChg>
      <pc:sldChg chg="modCm">
        <pc:chgData name="Ariadne" userId="befa8149-c6af-46c9-b27d-15d84abc302f" providerId="ADAL" clId="{ACDAE9B7-E4D3-4265-88BA-D1D0E0BE2F5B}" dt="2023-01-04T01:45:32.429" v="6"/>
        <pc:sldMkLst>
          <pc:docMk/>
          <pc:sldMk cId="1050640278" sldId="825"/>
        </pc:sldMkLst>
      </pc:sldChg>
      <pc:sldChg chg="modCm">
        <pc:chgData name="Ariadne" userId="befa8149-c6af-46c9-b27d-15d84abc302f" providerId="ADAL" clId="{ACDAE9B7-E4D3-4265-88BA-D1D0E0BE2F5B}" dt="2023-01-04T01:45:11.992" v="3"/>
        <pc:sldMkLst>
          <pc:docMk/>
          <pc:sldMk cId="2378487986" sldId="835"/>
        </pc:sldMkLst>
      </pc:sldChg>
      <pc:sldChg chg="modCm">
        <pc:chgData name="Ariadne" userId="befa8149-c6af-46c9-b27d-15d84abc302f" providerId="ADAL" clId="{ACDAE9B7-E4D3-4265-88BA-D1D0E0BE2F5B}" dt="2023-01-04T01:45:17.430" v="4"/>
        <pc:sldMkLst>
          <pc:docMk/>
          <pc:sldMk cId="2765715185" sldId="836"/>
        </pc:sldMkLst>
      </pc:sldChg>
      <pc:sldChg chg="modCm">
        <pc:chgData name="Ariadne" userId="befa8149-c6af-46c9-b27d-15d84abc302f" providerId="ADAL" clId="{ACDAE9B7-E4D3-4265-88BA-D1D0E0BE2F5B}" dt="2023-01-04T01:45:22.670" v="5"/>
        <pc:sldMkLst>
          <pc:docMk/>
          <pc:sldMk cId="288600615" sldId="837"/>
        </pc:sldMkLst>
      </pc:sldChg>
      <pc:sldChg chg="modCm">
        <pc:chgData name="Ariadne" userId="befa8149-c6af-46c9-b27d-15d84abc302f" providerId="ADAL" clId="{ACDAE9B7-E4D3-4265-88BA-D1D0E0BE2F5B}" dt="2023-01-04T01:45:54.094" v="9"/>
        <pc:sldMkLst>
          <pc:docMk/>
          <pc:sldMk cId="1597627610" sldId="867"/>
        </pc:sldMkLst>
      </pc:sldChg>
      <pc:sldChg chg="modCm">
        <pc:chgData name="Ariadne" userId="befa8149-c6af-46c9-b27d-15d84abc302f" providerId="ADAL" clId="{ACDAE9B7-E4D3-4265-88BA-D1D0E0BE2F5B}" dt="2023-01-04T01:46:02.163" v="10"/>
        <pc:sldMkLst>
          <pc:docMk/>
          <pc:sldMk cId="3175790274" sldId="889"/>
        </pc:sldMkLst>
      </pc:sldChg>
      <pc:sldChg chg="modCm">
        <pc:chgData name="Ariadne" userId="befa8149-c6af-46c9-b27d-15d84abc302f" providerId="ADAL" clId="{ACDAE9B7-E4D3-4265-88BA-D1D0E0BE2F5B}" dt="2023-01-04T01:46:14.519" v="12"/>
        <pc:sldMkLst>
          <pc:docMk/>
          <pc:sldMk cId="2570677404" sldId="898"/>
        </pc:sldMkLst>
      </pc:sldChg>
    </pc:docChg>
  </pc:docChgLst>
  <pc:docChgLst>
    <pc:chgData name="Lei San Agustin" userId="d8299a59-9786-404a-a65b-a702bd7a1468" providerId="ADAL" clId="{59DCAA9C-8B0D-4764-9888-4ED8753EF0D9}"/>
    <pc:docChg chg="undo custSel modSld">
      <pc:chgData name="Lei San Agustin" userId="d8299a59-9786-404a-a65b-a702bd7a1468" providerId="ADAL" clId="{59DCAA9C-8B0D-4764-9888-4ED8753EF0D9}" dt="2023-01-03T23:17:13.943" v="221"/>
      <pc:docMkLst>
        <pc:docMk/>
      </pc:docMkLst>
      <pc:sldChg chg="modSp mod modCm">
        <pc:chgData name="Lei San Agustin" userId="d8299a59-9786-404a-a65b-a702bd7a1468" providerId="ADAL" clId="{59DCAA9C-8B0D-4764-9888-4ED8753EF0D9}" dt="2023-01-03T22:56:12.703" v="17"/>
        <pc:sldMkLst>
          <pc:docMk/>
          <pc:sldMk cId="2474872708" sldId="486"/>
        </pc:sldMkLst>
        <pc:spChg chg="mod">
          <ac:chgData name="Lei San Agustin" userId="d8299a59-9786-404a-a65b-a702bd7a1468" providerId="ADAL" clId="{59DCAA9C-8B0D-4764-9888-4ED8753EF0D9}" dt="2023-01-03T22:55:58.437" v="16" actId="20577"/>
          <ac:spMkLst>
            <pc:docMk/>
            <pc:sldMk cId="2474872708" sldId="486"/>
            <ac:spMk id="7" creationId="{DAA945A5-8FEA-4C12-8848-FA2AE3698B17}"/>
          </ac:spMkLst>
        </pc:spChg>
      </pc:sldChg>
      <pc:sldChg chg="modCm">
        <pc:chgData name="Lei San Agustin" userId="d8299a59-9786-404a-a65b-a702bd7a1468" providerId="ADAL" clId="{59DCAA9C-8B0D-4764-9888-4ED8753EF0D9}" dt="2023-01-03T23:17:13.943" v="221"/>
        <pc:sldMkLst>
          <pc:docMk/>
          <pc:sldMk cId="623038521" sldId="506"/>
        </pc:sldMkLst>
      </pc:sldChg>
      <pc:sldChg chg="modSp mod modCm">
        <pc:chgData name="Lei San Agustin" userId="d8299a59-9786-404a-a65b-a702bd7a1468" providerId="ADAL" clId="{59DCAA9C-8B0D-4764-9888-4ED8753EF0D9}" dt="2023-01-03T23:13:20.508" v="152"/>
        <pc:sldMkLst>
          <pc:docMk/>
          <pc:sldMk cId="1385239115" sldId="542"/>
        </pc:sldMkLst>
        <pc:spChg chg="mod">
          <ac:chgData name="Lei San Agustin" userId="d8299a59-9786-404a-a65b-a702bd7a1468" providerId="ADAL" clId="{59DCAA9C-8B0D-4764-9888-4ED8753EF0D9}" dt="2023-01-03T23:13:16.301" v="151" actId="20577"/>
          <ac:spMkLst>
            <pc:docMk/>
            <pc:sldMk cId="1385239115" sldId="542"/>
            <ac:spMk id="7" creationId="{DAA945A5-8FEA-4C12-8848-FA2AE3698B17}"/>
          </ac:spMkLst>
        </pc:spChg>
      </pc:sldChg>
      <pc:sldChg chg="modSp mod modCm">
        <pc:chgData name="Lei San Agustin" userId="d8299a59-9786-404a-a65b-a702bd7a1468" providerId="ADAL" clId="{59DCAA9C-8B0D-4764-9888-4ED8753EF0D9}" dt="2023-01-03T23:16:39.966" v="215"/>
        <pc:sldMkLst>
          <pc:docMk/>
          <pc:sldMk cId="3590345420" sldId="552"/>
        </pc:sldMkLst>
        <pc:spChg chg="mod">
          <ac:chgData name="Lei San Agustin" userId="d8299a59-9786-404a-a65b-a702bd7a1468" providerId="ADAL" clId="{59DCAA9C-8B0D-4764-9888-4ED8753EF0D9}" dt="2023-01-03T23:16:36.215" v="214" actId="20577"/>
          <ac:spMkLst>
            <pc:docMk/>
            <pc:sldMk cId="3590345420" sldId="552"/>
            <ac:spMk id="7" creationId="{DAA945A5-8FEA-4C12-8848-FA2AE3698B17}"/>
          </ac:spMkLst>
        </pc:spChg>
      </pc:sldChg>
      <pc:sldChg chg="modSp mod modCm">
        <pc:chgData name="Lei San Agustin" userId="d8299a59-9786-404a-a65b-a702bd7a1468" providerId="ADAL" clId="{59DCAA9C-8B0D-4764-9888-4ED8753EF0D9}" dt="2023-01-03T22:55:50.702" v="13"/>
        <pc:sldMkLst>
          <pc:docMk/>
          <pc:sldMk cId="1387781938" sldId="580"/>
        </pc:sldMkLst>
        <pc:spChg chg="mod">
          <ac:chgData name="Lei San Agustin" userId="d8299a59-9786-404a-a65b-a702bd7a1468" providerId="ADAL" clId="{59DCAA9C-8B0D-4764-9888-4ED8753EF0D9}" dt="2023-01-03T22:55:46.892" v="12" actId="20577"/>
          <ac:spMkLst>
            <pc:docMk/>
            <pc:sldMk cId="1387781938" sldId="580"/>
            <ac:spMk id="9" creationId="{042D9E7B-D1BB-4A59-8D12-11E6C2FA55AC}"/>
          </ac:spMkLst>
        </pc:spChg>
      </pc:sldChg>
      <pc:sldChg chg="addSp delSp modSp mod modCm">
        <pc:chgData name="Lei San Agustin" userId="d8299a59-9786-404a-a65b-a702bd7a1468" providerId="ADAL" clId="{59DCAA9C-8B0D-4764-9888-4ED8753EF0D9}" dt="2023-01-03T23:08:06.191" v="39" actId="20577"/>
        <pc:sldMkLst>
          <pc:docMk/>
          <pc:sldMk cId="3664964468" sldId="740"/>
        </pc:sldMkLst>
        <pc:graphicFrameChg chg="add del mod">
          <ac:chgData name="Lei San Agustin" userId="d8299a59-9786-404a-a65b-a702bd7a1468" providerId="ADAL" clId="{59DCAA9C-8B0D-4764-9888-4ED8753EF0D9}" dt="2023-01-03T23:00:58.511" v="20" actId="478"/>
          <ac:graphicFrameMkLst>
            <pc:docMk/>
            <pc:sldMk cId="3664964468" sldId="740"/>
            <ac:graphicFrameMk id="3" creationId="{EEF38C68-63DD-47B7-FE2E-9D1A9B38413A}"/>
          </ac:graphicFrameMkLst>
        </pc:graphicFrameChg>
        <pc:graphicFrameChg chg="add mod modGraphic">
          <ac:chgData name="Lei San Agustin" userId="d8299a59-9786-404a-a65b-a702bd7a1468" providerId="ADAL" clId="{59DCAA9C-8B0D-4764-9888-4ED8753EF0D9}" dt="2023-01-03T23:08:06.191" v="39" actId="20577"/>
          <ac:graphicFrameMkLst>
            <pc:docMk/>
            <pc:sldMk cId="3664964468" sldId="740"/>
            <ac:graphicFrameMk id="5" creationId="{25E30F71-324D-5ACB-0F07-2CE92425C6F9}"/>
          </ac:graphicFrameMkLst>
        </pc:graphicFrameChg>
        <pc:graphicFrameChg chg="del">
          <ac:chgData name="Lei San Agustin" userId="d8299a59-9786-404a-a65b-a702bd7a1468" providerId="ADAL" clId="{59DCAA9C-8B0D-4764-9888-4ED8753EF0D9}" dt="2023-01-03T22:58:46.927" v="18" actId="478"/>
          <ac:graphicFrameMkLst>
            <pc:docMk/>
            <pc:sldMk cId="3664964468" sldId="740"/>
            <ac:graphicFrameMk id="12" creationId="{00000000-0000-0000-0000-000000000000}"/>
          </ac:graphicFrameMkLst>
        </pc:graphicFrameChg>
      </pc:sldChg>
      <pc:sldChg chg="delSp modSp mod modCm">
        <pc:chgData name="Lei San Agustin" userId="d8299a59-9786-404a-a65b-a702bd7a1468" providerId="ADAL" clId="{59DCAA9C-8B0D-4764-9888-4ED8753EF0D9}" dt="2023-01-03T23:12:46.354" v="145" actId="1036"/>
        <pc:sldMkLst>
          <pc:docMk/>
          <pc:sldMk cId="1050640278" sldId="825"/>
        </pc:sldMkLst>
        <pc:spChg chg="mod">
          <ac:chgData name="Lei San Agustin" userId="d8299a59-9786-404a-a65b-a702bd7a1468" providerId="ADAL" clId="{59DCAA9C-8B0D-4764-9888-4ED8753EF0D9}" dt="2023-01-03T23:12:46.354" v="145" actId="1036"/>
          <ac:spMkLst>
            <pc:docMk/>
            <pc:sldMk cId="1050640278" sldId="825"/>
            <ac:spMk id="21" creationId="{042D9E7B-D1BB-4A59-8D12-11E6C2FA55AC}"/>
          </ac:spMkLst>
        </pc:spChg>
        <pc:picChg chg="del mod">
          <ac:chgData name="Lei San Agustin" userId="d8299a59-9786-404a-a65b-a702bd7a1468" providerId="ADAL" clId="{59DCAA9C-8B0D-4764-9888-4ED8753EF0D9}" dt="2023-01-03T23:11:29.061" v="140" actId="478"/>
          <ac:picMkLst>
            <pc:docMk/>
            <pc:sldMk cId="1050640278" sldId="825"/>
            <ac:picMk id="9" creationId="{00000000-0000-0000-0000-000000000000}"/>
          </ac:picMkLst>
        </pc:picChg>
      </pc:sldChg>
      <pc:sldChg chg="modSp mod modCm">
        <pc:chgData name="Lei San Agustin" userId="d8299a59-9786-404a-a65b-a702bd7a1468" providerId="ADAL" clId="{59DCAA9C-8B0D-4764-9888-4ED8753EF0D9}" dt="2023-01-03T23:08:52.947" v="43"/>
        <pc:sldMkLst>
          <pc:docMk/>
          <pc:sldMk cId="2378487986" sldId="835"/>
        </pc:sldMkLst>
        <pc:spChg chg="mod">
          <ac:chgData name="Lei San Agustin" userId="d8299a59-9786-404a-a65b-a702bd7a1468" providerId="ADAL" clId="{59DCAA9C-8B0D-4764-9888-4ED8753EF0D9}" dt="2023-01-03T23:08:43.060" v="41" actId="20577"/>
          <ac:spMkLst>
            <pc:docMk/>
            <pc:sldMk cId="2378487986" sldId="835"/>
            <ac:spMk id="21" creationId="{042D9E7B-D1BB-4A59-8D12-11E6C2FA55AC}"/>
          </ac:spMkLst>
        </pc:spChg>
      </pc:sldChg>
      <pc:sldChg chg="modSp mod modCm">
        <pc:chgData name="Lei San Agustin" userId="d8299a59-9786-404a-a65b-a702bd7a1468" providerId="ADAL" clId="{59DCAA9C-8B0D-4764-9888-4ED8753EF0D9}" dt="2023-01-03T23:09:06.250" v="48"/>
        <pc:sldMkLst>
          <pc:docMk/>
          <pc:sldMk cId="2765715185" sldId="836"/>
        </pc:sldMkLst>
        <pc:spChg chg="mod">
          <ac:chgData name="Lei San Agustin" userId="d8299a59-9786-404a-a65b-a702bd7a1468" providerId="ADAL" clId="{59DCAA9C-8B0D-4764-9888-4ED8753EF0D9}" dt="2023-01-03T23:09:02.079" v="47" actId="20577"/>
          <ac:spMkLst>
            <pc:docMk/>
            <pc:sldMk cId="2765715185" sldId="836"/>
            <ac:spMk id="21" creationId="{042D9E7B-D1BB-4A59-8D12-11E6C2FA55AC}"/>
          </ac:spMkLst>
        </pc:spChg>
      </pc:sldChg>
      <pc:sldChg chg="modSp mod modCm">
        <pc:chgData name="Lei San Agustin" userId="d8299a59-9786-404a-a65b-a702bd7a1468" providerId="ADAL" clId="{59DCAA9C-8B0D-4764-9888-4ED8753EF0D9}" dt="2023-01-03T23:09:19.782" v="52"/>
        <pc:sldMkLst>
          <pc:docMk/>
          <pc:sldMk cId="288600615" sldId="837"/>
        </pc:sldMkLst>
        <pc:spChg chg="mod">
          <ac:chgData name="Lei San Agustin" userId="d8299a59-9786-404a-a65b-a702bd7a1468" providerId="ADAL" clId="{59DCAA9C-8B0D-4764-9888-4ED8753EF0D9}" dt="2023-01-03T23:09:14.167" v="50" actId="20577"/>
          <ac:spMkLst>
            <pc:docMk/>
            <pc:sldMk cId="288600615" sldId="837"/>
            <ac:spMk id="21" creationId="{042D9E7B-D1BB-4A59-8D12-11E6C2FA55AC}"/>
          </ac:spMkLst>
        </pc:spChg>
      </pc:sldChg>
      <pc:sldChg chg="modCm">
        <pc:chgData name="Lei San Agustin" userId="d8299a59-9786-404a-a65b-a702bd7a1468" providerId="ADAL" clId="{59DCAA9C-8B0D-4764-9888-4ED8753EF0D9}" dt="2023-01-03T23:13:00.891" v="146"/>
        <pc:sldMkLst>
          <pc:docMk/>
          <pc:sldMk cId="265895486" sldId="851"/>
        </pc:sldMkLst>
      </pc:sldChg>
      <pc:sldChg chg="modCm">
        <pc:chgData name="Lei San Agustin" userId="d8299a59-9786-404a-a65b-a702bd7a1468" providerId="ADAL" clId="{59DCAA9C-8B0D-4764-9888-4ED8753EF0D9}" dt="2023-01-03T23:13:06.709" v="147"/>
        <pc:sldMkLst>
          <pc:docMk/>
          <pc:sldMk cId="3417763306" sldId="853"/>
        </pc:sldMkLst>
      </pc:sldChg>
      <pc:sldChg chg="modCm">
        <pc:chgData name="Lei San Agustin" userId="d8299a59-9786-404a-a65b-a702bd7a1468" providerId="ADAL" clId="{59DCAA9C-8B0D-4764-9888-4ED8753EF0D9}" dt="2023-01-03T23:13:11.462" v="148"/>
        <pc:sldMkLst>
          <pc:docMk/>
          <pc:sldMk cId="2145419009" sldId="854"/>
        </pc:sldMkLst>
      </pc:sldChg>
      <pc:sldChg chg="modSp mod modCm">
        <pc:chgData name="Lei San Agustin" userId="d8299a59-9786-404a-a65b-a702bd7a1468" providerId="ADAL" clId="{59DCAA9C-8B0D-4764-9888-4ED8753EF0D9}" dt="2023-01-03T23:14:22.451" v="176"/>
        <pc:sldMkLst>
          <pc:docMk/>
          <pc:sldMk cId="1597627610" sldId="867"/>
        </pc:sldMkLst>
        <pc:spChg chg="mod">
          <ac:chgData name="Lei San Agustin" userId="d8299a59-9786-404a-a65b-a702bd7a1468" providerId="ADAL" clId="{59DCAA9C-8B0D-4764-9888-4ED8753EF0D9}" dt="2023-01-03T23:14:12.415" v="175" actId="20577"/>
          <ac:spMkLst>
            <pc:docMk/>
            <pc:sldMk cId="1597627610" sldId="867"/>
            <ac:spMk id="21" creationId="{042D9E7B-D1BB-4A59-8D12-11E6C2FA55AC}"/>
          </ac:spMkLst>
        </pc:spChg>
      </pc:sldChg>
      <pc:sldChg chg="modSp">
        <pc:chgData name="Lei San Agustin" userId="d8299a59-9786-404a-a65b-a702bd7a1468" providerId="ADAL" clId="{59DCAA9C-8B0D-4764-9888-4ED8753EF0D9}" dt="2023-01-03T23:14:39.212" v="177"/>
        <pc:sldMkLst>
          <pc:docMk/>
          <pc:sldMk cId="4018101841" sldId="881"/>
        </pc:sldMkLst>
        <pc:spChg chg="mod">
          <ac:chgData name="Lei San Agustin" userId="d8299a59-9786-404a-a65b-a702bd7a1468" providerId="ADAL" clId="{59DCAA9C-8B0D-4764-9888-4ED8753EF0D9}" dt="2023-01-03T23:14:39.212" v="177"/>
          <ac:spMkLst>
            <pc:docMk/>
            <pc:sldMk cId="4018101841" sldId="881"/>
            <ac:spMk id="21" creationId="{042D9E7B-D1BB-4A59-8D12-11E6C2FA55AC}"/>
          </ac:spMkLst>
        </pc:spChg>
      </pc:sldChg>
      <pc:sldChg chg="modSp">
        <pc:chgData name="Lei San Agustin" userId="d8299a59-9786-404a-a65b-a702bd7a1468" providerId="ADAL" clId="{59DCAA9C-8B0D-4764-9888-4ED8753EF0D9}" dt="2023-01-03T23:14:45.001" v="178"/>
        <pc:sldMkLst>
          <pc:docMk/>
          <pc:sldMk cId="2160928147" sldId="882"/>
        </pc:sldMkLst>
        <pc:spChg chg="mod">
          <ac:chgData name="Lei San Agustin" userId="d8299a59-9786-404a-a65b-a702bd7a1468" providerId="ADAL" clId="{59DCAA9C-8B0D-4764-9888-4ED8753EF0D9}" dt="2023-01-03T23:14:45.001" v="178"/>
          <ac:spMkLst>
            <pc:docMk/>
            <pc:sldMk cId="2160928147" sldId="882"/>
            <ac:spMk id="21" creationId="{042D9E7B-D1BB-4A59-8D12-11E6C2FA55AC}"/>
          </ac:spMkLst>
        </pc:spChg>
      </pc:sldChg>
      <pc:sldChg chg="modSp modCm">
        <pc:chgData name="Lei San Agustin" userId="d8299a59-9786-404a-a65b-a702bd7a1468" providerId="ADAL" clId="{59DCAA9C-8B0D-4764-9888-4ED8753EF0D9}" dt="2023-01-03T23:16:25.706" v="211"/>
        <pc:sldMkLst>
          <pc:docMk/>
          <pc:sldMk cId="3175790274" sldId="889"/>
        </pc:sldMkLst>
        <pc:graphicFrameChg chg="mod">
          <ac:chgData name="Lei San Agustin" userId="d8299a59-9786-404a-a65b-a702bd7a1468" providerId="ADAL" clId="{59DCAA9C-8B0D-4764-9888-4ED8753EF0D9}" dt="2023-01-03T23:16:22.182" v="210" actId="20577"/>
          <ac:graphicFrameMkLst>
            <pc:docMk/>
            <pc:sldMk cId="3175790274" sldId="889"/>
            <ac:graphicFrameMk id="6" creationId="{00000000-0000-0000-0000-000000000000}"/>
          </ac:graphicFrameMkLst>
        </pc:graphicFrameChg>
      </pc:sldChg>
      <pc:sldChg chg="modSp mod modCm">
        <pc:chgData name="Lei San Agustin" userId="d8299a59-9786-404a-a65b-a702bd7a1468" providerId="ADAL" clId="{59DCAA9C-8B0D-4764-9888-4ED8753EF0D9}" dt="2023-01-03T23:17:01.719" v="220"/>
        <pc:sldMkLst>
          <pc:docMk/>
          <pc:sldMk cId="2570677404" sldId="898"/>
        </pc:sldMkLst>
        <pc:spChg chg="mod">
          <ac:chgData name="Lei San Agustin" userId="d8299a59-9786-404a-a65b-a702bd7a1468" providerId="ADAL" clId="{59DCAA9C-8B0D-4764-9888-4ED8753EF0D9}" dt="2023-01-03T23:16:57.723" v="219" actId="20577"/>
          <ac:spMkLst>
            <pc:docMk/>
            <pc:sldMk cId="2570677404" sldId="898"/>
            <ac:spMk id="7" creationId="{DAA945A5-8FEA-4C12-8848-FA2AE3698B17}"/>
          </ac:spMkLst>
        </pc:spChg>
      </pc:sldChg>
    </pc:docChg>
  </pc:docChgLst>
  <pc:docChgLst>
    <pc:chgData name="Lei San Agustin" userId="d8299a59-9786-404a-a65b-a702bd7a1468" providerId="ADAL" clId="{D6A2896C-6E5A-4676-B09C-FA967E5A11C8}"/>
    <pc:docChg chg="modSld">
      <pc:chgData name="Lei San Agustin" userId="d8299a59-9786-404a-a65b-a702bd7a1468" providerId="ADAL" clId="{D6A2896C-6E5A-4676-B09C-FA967E5A11C8}" dt="2022-12-19T06:30:17.585" v="113"/>
      <pc:docMkLst>
        <pc:docMk/>
      </pc:docMkLst>
      <pc:sldChg chg="modSp mod">
        <pc:chgData name="Lei San Agustin" userId="d8299a59-9786-404a-a65b-a702bd7a1468" providerId="ADAL" clId="{D6A2896C-6E5A-4676-B09C-FA967E5A11C8}" dt="2022-12-19T06:10:15.427" v="3" actId="20577"/>
        <pc:sldMkLst>
          <pc:docMk/>
          <pc:sldMk cId="4055469947" sldId="425"/>
        </pc:sldMkLst>
        <pc:spChg chg="mod">
          <ac:chgData name="Lei San Agustin" userId="d8299a59-9786-404a-a65b-a702bd7a1468" providerId="ADAL" clId="{D6A2896C-6E5A-4676-B09C-FA967E5A11C8}" dt="2022-12-19T06:10:15.427" v="3" actId="20577"/>
          <ac:spMkLst>
            <pc:docMk/>
            <pc:sldMk cId="4055469947" sldId="425"/>
            <ac:spMk id="12" creationId="{C125ADC1-FACE-4BB7-9E27-CC7A9875370F}"/>
          </ac:spMkLst>
        </pc:spChg>
      </pc:sldChg>
      <pc:sldChg chg="modSp mod addCm">
        <pc:chgData name="Lei San Agustin" userId="d8299a59-9786-404a-a65b-a702bd7a1468" providerId="ADAL" clId="{D6A2896C-6E5A-4676-B09C-FA967E5A11C8}" dt="2022-12-19T06:30:17.585" v="113"/>
        <pc:sldMkLst>
          <pc:docMk/>
          <pc:sldMk cId="623038521" sldId="506"/>
        </pc:sldMkLst>
        <pc:spChg chg="mod">
          <ac:chgData name="Lei San Agustin" userId="d8299a59-9786-404a-a65b-a702bd7a1468" providerId="ADAL" clId="{D6A2896C-6E5A-4676-B09C-FA967E5A11C8}" dt="2022-12-19T06:30:09.619" v="112" actId="20577"/>
          <ac:spMkLst>
            <pc:docMk/>
            <pc:sldMk cId="623038521" sldId="506"/>
            <ac:spMk id="3" creationId="{042D9E7B-D1BB-4A59-8D12-11E6C2FA55AC}"/>
          </ac:spMkLst>
        </pc:spChg>
      </pc:sldChg>
      <pc:sldChg chg="modSp mod">
        <pc:chgData name="Lei San Agustin" userId="d8299a59-9786-404a-a65b-a702bd7a1468" providerId="ADAL" clId="{D6A2896C-6E5A-4676-B09C-FA967E5A11C8}" dt="2022-12-19T06:13:16.452" v="5" actId="20577"/>
        <pc:sldMkLst>
          <pc:docMk/>
          <pc:sldMk cId="2819851716" sldId="741"/>
        </pc:sldMkLst>
        <pc:spChg chg="mod">
          <ac:chgData name="Lei San Agustin" userId="d8299a59-9786-404a-a65b-a702bd7a1468" providerId="ADAL" clId="{D6A2896C-6E5A-4676-B09C-FA967E5A11C8}" dt="2022-12-19T06:13:16.452" v="5" actId="20577"/>
          <ac:spMkLst>
            <pc:docMk/>
            <pc:sldMk cId="2819851716" sldId="741"/>
            <ac:spMk id="21" creationId="{042D9E7B-D1BB-4A59-8D12-11E6C2FA55AC}"/>
          </ac:spMkLst>
        </pc:spChg>
      </pc:sldChg>
      <pc:sldChg chg="modSp mod addCm">
        <pc:chgData name="Lei San Agustin" userId="d8299a59-9786-404a-a65b-a702bd7a1468" providerId="ADAL" clId="{D6A2896C-6E5A-4676-B09C-FA967E5A11C8}" dt="2022-12-19T06:14:30.343" v="18"/>
        <pc:sldMkLst>
          <pc:docMk/>
          <pc:sldMk cId="2378487986" sldId="835"/>
        </pc:sldMkLst>
        <pc:spChg chg="mod">
          <ac:chgData name="Lei San Agustin" userId="d8299a59-9786-404a-a65b-a702bd7a1468" providerId="ADAL" clId="{D6A2896C-6E5A-4676-B09C-FA967E5A11C8}" dt="2022-12-19T06:14:18.245" v="17" actId="20577"/>
          <ac:spMkLst>
            <pc:docMk/>
            <pc:sldMk cId="2378487986" sldId="835"/>
            <ac:spMk id="21" creationId="{042D9E7B-D1BB-4A59-8D12-11E6C2FA55AC}"/>
          </ac:spMkLst>
        </pc:spChg>
      </pc:sldChg>
      <pc:sldChg chg="modSp mod addCm">
        <pc:chgData name="Lei San Agustin" userId="d8299a59-9786-404a-a65b-a702bd7a1468" providerId="ADAL" clId="{D6A2896C-6E5A-4676-B09C-FA967E5A11C8}" dt="2022-12-19T06:16:25.367" v="29"/>
        <pc:sldMkLst>
          <pc:docMk/>
          <pc:sldMk cId="288600615" sldId="837"/>
        </pc:sldMkLst>
        <pc:spChg chg="mod">
          <ac:chgData name="Lei San Agustin" userId="d8299a59-9786-404a-a65b-a702bd7a1468" providerId="ADAL" clId="{D6A2896C-6E5A-4676-B09C-FA967E5A11C8}" dt="2022-12-19T06:16:19.188" v="28" actId="20577"/>
          <ac:spMkLst>
            <pc:docMk/>
            <pc:sldMk cId="288600615" sldId="837"/>
            <ac:spMk id="21" creationId="{042D9E7B-D1BB-4A59-8D12-11E6C2FA55AC}"/>
          </ac:spMkLst>
        </pc:spChg>
      </pc:sldChg>
      <pc:sldChg chg="modSp mod">
        <pc:chgData name="Lei San Agustin" userId="d8299a59-9786-404a-a65b-a702bd7a1468" providerId="ADAL" clId="{D6A2896C-6E5A-4676-B09C-FA967E5A11C8}" dt="2022-12-19T06:16:53.542" v="35" actId="20577"/>
        <pc:sldMkLst>
          <pc:docMk/>
          <pc:sldMk cId="2857531951" sldId="849"/>
        </pc:sldMkLst>
        <pc:spChg chg="mod">
          <ac:chgData name="Lei San Agustin" userId="d8299a59-9786-404a-a65b-a702bd7a1468" providerId="ADAL" clId="{D6A2896C-6E5A-4676-B09C-FA967E5A11C8}" dt="2022-12-19T06:16:53.542" v="35" actId="20577"/>
          <ac:spMkLst>
            <pc:docMk/>
            <pc:sldMk cId="2857531951" sldId="849"/>
            <ac:spMk id="21" creationId="{042D9E7B-D1BB-4A59-8D12-11E6C2FA55AC}"/>
          </ac:spMkLst>
        </pc:spChg>
      </pc:sldChg>
      <pc:sldChg chg="modSp mod addCm">
        <pc:chgData name="Lei San Agustin" userId="d8299a59-9786-404a-a65b-a702bd7a1468" providerId="ADAL" clId="{D6A2896C-6E5A-4676-B09C-FA967E5A11C8}" dt="2022-12-19T06:17:50.819" v="58"/>
        <pc:sldMkLst>
          <pc:docMk/>
          <pc:sldMk cId="265895486" sldId="851"/>
        </pc:sldMkLst>
        <pc:spChg chg="mod">
          <ac:chgData name="Lei San Agustin" userId="d8299a59-9786-404a-a65b-a702bd7a1468" providerId="ADAL" clId="{D6A2896C-6E5A-4676-B09C-FA967E5A11C8}" dt="2022-12-19T06:17:46.019" v="57" actId="20577"/>
          <ac:spMkLst>
            <pc:docMk/>
            <pc:sldMk cId="265895486" sldId="851"/>
            <ac:spMk id="21" creationId="{042D9E7B-D1BB-4A59-8D12-11E6C2FA55AC}"/>
          </ac:spMkLst>
        </pc:spChg>
      </pc:sldChg>
      <pc:sldChg chg="modSp mod addCm">
        <pc:chgData name="Lei San Agustin" userId="d8299a59-9786-404a-a65b-a702bd7a1468" providerId="ADAL" clId="{D6A2896C-6E5A-4676-B09C-FA967E5A11C8}" dt="2022-12-19T06:17:36.512" v="55"/>
        <pc:sldMkLst>
          <pc:docMk/>
          <pc:sldMk cId="3417763306" sldId="853"/>
        </pc:sldMkLst>
        <pc:spChg chg="mod">
          <ac:chgData name="Lei San Agustin" userId="d8299a59-9786-404a-a65b-a702bd7a1468" providerId="ADAL" clId="{D6A2896C-6E5A-4676-B09C-FA967E5A11C8}" dt="2022-12-19T06:17:30.324" v="54" actId="20577"/>
          <ac:spMkLst>
            <pc:docMk/>
            <pc:sldMk cId="3417763306" sldId="853"/>
            <ac:spMk id="21" creationId="{042D9E7B-D1BB-4A59-8D12-11E6C2FA55AC}"/>
          </ac:spMkLst>
        </pc:spChg>
      </pc:sldChg>
      <pc:sldChg chg="modSp mod addCm">
        <pc:chgData name="Lei San Agustin" userId="d8299a59-9786-404a-a65b-a702bd7a1468" providerId="ADAL" clId="{D6A2896C-6E5A-4676-B09C-FA967E5A11C8}" dt="2022-12-19T06:18:08.351" v="67"/>
        <pc:sldMkLst>
          <pc:docMk/>
          <pc:sldMk cId="2145419009" sldId="854"/>
        </pc:sldMkLst>
        <pc:spChg chg="mod">
          <ac:chgData name="Lei San Agustin" userId="d8299a59-9786-404a-a65b-a702bd7a1468" providerId="ADAL" clId="{D6A2896C-6E5A-4676-B09C-FA967E5A11C8}" dt="2022-12-19T06:18:02.947" v="66" actId="20577"/>
          <ac:spMkLst>
            <pc:docMk/>
            <pc:sldMk cId="2145419009" sldId="854"/>
            <ac:spMk id="21" creationId="{042D9E7B-D1BB-4A59-8D12-11E6C2FA55AC}"/>
          </ac:spMkLst>
        </pc:spChg>
      </pc:sldChg>
      <pc:sldChg chg="modSp">
        <pc:chgData name="Lei San Agustin" userId="d8299a59-9786-404a-a65b-a702bd7a1468" providerId="ADAL" clId="{D6A2896C-6E5A-4676-B09C-FA967E5A11C8}" dt="2022-12-19T06:28:58.275" v="75" actId="20577"/>
        <pc:sldMkLst>
          <pc:docMk/>
          <pc:sldMk cId="2601494940" sldId="895"/>
        </pc:sldMkLst>
        <pc:graphicFrameChg chg="mod">
          <ac:chgData name="Lei San Agustin" userId="d8299a59-9786-404a-a65b-a702bd7a1468" providerId="ADAL" clId="{D6A2896C-6E5A-4676-B09C-FA967E5A11C8}" dt="2022-12-19T06:28:58.275" v="75" actId="20577"/>
          <ac:graphicFrameMkLst>
            <pc:docMk/>
            <pc:sldMk cId="2601494940" sldId="895"/>
            <ac:graphicFrameMk id="6" creationId="{00000000-0000-0000-0000-000000000000}"/>
          </ac:graphicFrameMkLst>
        </pc:graphicFrameChg>
      </pc:sldChg>
    </pc:docChg>
  </pc:docChgLst>
  <pc:docChgLst>
    <pc:chgData name="Lei San Agustin" userId="d8299a59-9786-404a-a65b-a702bd7a1468" providerId="ADAL" clId="{EF7795AF-DC4F-4A8A-AD93-8B927B873BA5}"/>
    <pc:docChg chg="undo custSel addSld modSld">
      <pc:chgData name="Lei San Agustin" userId="d8299a59-9786-404a-a65b-a702bd7a1468" providerId="ADAL" clId="{EF7795AF-DC4F-4A8A-AD93-8B927B873BA5}" dt="2023-01-04T05:55:57.317" v="46"/>
      <pc:docMkLst>
        <pc:docMk/>
      </pc:docMkLst>
      <pc:sldChg chg="delCm">
        <pc:chgData name="Lei San Agustin" userId="d8299a59-9786-404a-a65b-a702bd7a1468" providerId="ADAL" clId="{EF7795AF-DC4F-4A8A-AD93-8B927B873BA5}" dt="2023-01-04T05:46:57.393" v="1"/>
        <pc:sldMkLst>
          <pc:docMk/>
          <pc:sldMk cId="2474872708" sldId="486"/>
        </pc:sldMkLst>
      </pc:sldChg>
      <pc:sldChg chg="delCm">
        <pc:chgData name="Lei San Agustin" userId="d8299a59-9786-404a-a65b-a702bd7a1468" providerId="ADAL" clId="{EF7795AF-DC4F-4A8A-AD93-8B927B873BA5}" dt="2023-01-04T05:55:57.317" v="46"/>
        <pc:sldMkLst>
          <pc:docMk/>
          <pc:sldMk cId="623038521" sldId="506"/>
        </pc:sldMkLst>
      </pc:sldChg>
      <pc:sldChg chg="delCm">
        <pc:chgData name="Lei San Agustin" userId="d8299a59-9786-404a-a65b-a702bd7a1468" providerId="ADAL" clId="{EF7795AF-DC4F-4A8A-AD93-8B927B873BA5}" dt="2023-01-04T05:55:11.047" v="41"/>
        <pc:sldMkLst>
          <pc:docMk/>
          <pc:sldMk cId="1385239115" sldId="542"/>
        </pc:sldMkLst>
      </pc:sldChg>
      <pc:sldChg chg="delCm">
        <pc:chgData name="Lei San Agustin" userId="d8299a59-9786-404a-a65b-a702bd7a1468" providerId="ADAL" clId="{EF7795AF-DC4F-4A8A-AD93-8B927B873BA5}" dt="2023-01-04T05:55:40.549" v="44"/>
        <pc:sldMkLst>
          <pc:docMk/>
          <pc:sldMk cId="3590345420" sldId="552"/>
        </pc:sldMkLst>
      </pc:sldChg>
      <pc:sldChg chg="delCm">
        <pc:chgData name="Lei San Agustin" userId="d8299a59-9786-404a-a65b-a702bd7a1468" providerId="ADAL" clId="{EF7795AF-DC4F-4A8A-AD93-8B927B873BA5}" dt="2023-01-04T05:46:51.826" v="0"/>
        <pc:sldMkLst>
          <pc:docMk/>
          <pc:sldMk cId="1387781938" sldId="580"/>
        </pc:sldMkLst>
      </pc:sldChg>
      <pc:sldChg chg="modSp mod delCm modCm">
        <pc:chgData name="Lei San Agustin" userId="d8299a59-9786-404a-a65b-a702bd7a1468" providerId="ADAL" clId="{EF7795AF-DC4F-4A8A-AD93-8B927B873BA5}" dt="2023-01-04T05:51:04.493" v="30" actId="2164"/>
        <pc:sldMkLst>
          <pc:docMk/>
          <pc:sldMk cId="3664964468" sldId="740"/>
        </pc:sldMkLst>
        <pc:graphicFrameChg chg="modGraphic">
          <ac:chgData name="Lei San Agustin" userId="d8299a59-9786-404a-a65b-a702bd7a1468" providerId="ADAL" clId="{EF7795AF-DC4F-4A8A-AD93-8B927B873BA5}" dt="2023-01-04T05:51:04.493" v="30" actId="2164"/>
          <ac:graphicFrameMkLst>
            <pc:docMk/>
            <pc:sldMk cId="3664964468" sldId="740"/>
            <ac:graphicFrameMk id="5" creationId="{25E30F71-324D-5ACB-0F07-2CE92425C6F9}"/>
          </ac:graphicFrameMkLst>
        </pc:graphicFrameChg>
      </pc:sldChg>
      <pc:sldChg chg="delCm">
        <pc:chgData name="Lei San Agustin" userId="d8299a59-9786-404a-a65b-a702bd7a1468" providerId="ADAL" clId="{EF7795AF-DC4F-4A8A-AD93-8B927B873BA5}" dt="2023-01-04T05:54:49.053" v="37"/>
        <pc:sldMkLst>
          <pc:docMk/>
          <pc:sldMk cId="1050640278" sldId="825"/>
        </pc:sldMkLst>
      </pc:sldChg>
      <pc:sldChg chg="delCm">
        <pc:chgData name="Lei San Agustin" userId="d8299a59-9786-404a-a65b-a702bd7a1468" providerId="ADAL" clId="{EF7795AF-DC4F-4A8A-AD93-8B927B873BA5}" dt="2023-01-04T05:54:28.486" v="33"/>
        <pc:sldMkLst>
          <pc:docMk/>
          <pc:sldMk cId="2378487986" sldId="835"/>
        </pc:sldMkLst>
      </pc:sldChg>
      <pc:sldChg chg="delCm">
        <pc:chgData name="Lei San Agustin" userId="d8299a59-9786-404a-a65b-a702bd7a1468" providerId="ADAL" clId="{EF7795AF-DC4F-4A8A-AD93-8B927B873BA5}" dt="2023-01-04T05:54:36.870" v="34"/>
        <pc:sldMkLst>
          <pc:docMk/>
          <pc:sldMk cId="2765715185" sldId="836"/>
        </pc:sldMkLst>
      </pc:sldChg>
      <pc:sldChg chg="delCm">
        <pc:chgData name="Lei San Agustin" userId="d8299a59-9786-404a-a65b-a702bd7a1468" providerId="ADAL" clId="{EF7795AF-DC4F-4A8A-AD93-8B927B873BA5}" dt="2023-01-04T05:54:43.302" v="36"/>
        <pc:sldMkLst>
          <pc:docMk/>
          <pc:sldMk cId="288600615" sldId="837"/>
        </pc:sldMkLst>
      </pc:sldChg>
      <pc:sldChg chg="delCm">
        <pc:chgData name="Lei San Agustin" userId="d8299a59-9786-404a-a65b-a702bd7a1468" providerId="ADAL" clId="{EF7795AF-DC4F-4A8A-AD93-8B927B873BA5}" dt="2023-01-04T05:54:58.406" v="38"/>
        <pc:sldMkLst>
          <pc:docMk/>
          <pc:sldMk cId="265895486" sldId="851"/>
        </pc:sldMkLst>
      </pc:sldChg>
      <pc:sldChg chg="delCm">
        <pc:chgData name="Lei San Agustin" userId="d8299a59-9786-404a-a65b-a702bd7a1468" providerId="ADAL" clId="{EF7795AF-DC4F-4A8A-AD93-8B927B873BA5}" dt="2023-01-04T05:55:03.101" v="39"/>
        <pc:sldMkLst>
          <pc:docMk/>
          <pc:sldMk cId="3417763306" sldId="853"/>
        </pc:sldMkLst>
      </pc:sldChg>
      <pc:sldChg chg="delCm">
        <pc:chgData name="Lei San Agustin" userId="d8299a59-9786-404a-a65b-a702bd7a1468" providerId="ADAL" clId="{EF7795AF-DC4F-4A8A-AD93-8B927B873BA5}" dt="2023-01-04T05:55:07.325" v="40"/>
        <pc:sldMkLst>
          <pc:docMk/>
          <pc:sldMk cId="2145419009" sldId="854"/>
        </pc:sldMkLst>
      </pc:sldChg>
      <pc:sldChg chg="delCm">
        <pc:chgData name="Lei San Agustin" userId="d8299a59-9786-404a-a65b-a702bd7a1468" providerId="ADAL" clId="{EF7795AF-DC4F-4A8A-AD93-8B927B873BA5}" dt="2023-01-04T05:55:20.016" v="42"/>
        <pc:sldMkLst>
          <pc:docMk/>
          <pc:sldMk cId="1597627610" sldId="867"/>
        </pc:sldMkLst>
      </pc:sldChg>
      <pc:sldChg chg="delCm">
        <pc:chgData name="Lei San Agustin" userId="d8299a59-9786-404a-a65b-a702bd7a1468" providerId="ADAL" clId="{EF7795AF-DC4F-4A8A-AD93-8B927B873BA5}" dt="2023-01-04T05:55:35.193" v="43"/>
        <pc:sldMkLst>
          <pc:docMk/>
          <pc:sldMk cId="3175790274" sldId="889"/>
        </pc:sldMkLst>
      </pc:sldChg>
      <pc:sldChg chg="delCm">
        <pc:chgData name="Lei San Agustin" userId="d8299a59-9786-404a-a65b-a702bd7a1468" providerId="ADAL" clId="{EF7795AF-DC4F-4A8A-AD93-8B927B873BA5}" dt="2023-01-04T05:55:50.808" v="45"/>
        <pc:sldMkLst>
          <pc:docMk/>
          <pc:sldMk cId="2570677404" sldId="898"/>
        </pc:sldMkLst>
      </pc:sldChg>
      <pc:sldChg chg="modSp add mod delCm">
        <pc:chgData name="Lei San Agustin" userId="d8299a59-9786-404a-a65b-a702bd7a1468" providerId="ADAL" clId="{EF7795AF-DC4F-4A8A-AD93-8B927B873BA5}" dt="2023-01-04T05:51:08.301" v="31" actId="2164"/>
        <pc:sldMkLst>
          <pc:docMk/>
          <pc:sldMk cId="145709845" sldId="906"/>
        </pc:sldMkLst>
        <pc:graphicFrameChg chg="modGraphic">
          <ac:chgData name="Lei San Agustin" userId="d8299a59-9786-404a-a65b-a702bd7a1468" providerId="ADAL" clId="{EF7795AF-DC4F-4A8A-AD93-8B927B873BA5}" dt="2023-01-04T05:51:08.301" v="31" actId="2164"/>
          <ac:graphicFrameMkLst>
            <pc:docMk/>
            <pc:sldMk cId="145709845" sldId="906"/>
            <ac:graphicFrameMk id="5" creationId="{25E30F71-324D-5ACB-0F07-2CE92425C6F9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25D239-E922-4AF6-966D-97EF7E94685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29D7F498-F961-44A0-B677-68AC039EDD19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It is an independent, not-for-profit, and non-governmental body.</a:t>
          </a:r>
          <a:endParaRPr lang="en-AU" sz="2000" dirty="0"/>
        </a:p>
      </dgm:t>
    </dgm:pt>
    <dgm:pt modelId="{1CFD8809-BD7D-4F9D-B93D-7E580320F697}" type="parTrans" cxnId="{29ED8C15-9331-4483-BCBF-86CA99F28067}">
      <dgm:prSet/>
      <dgm:spPr/>
      <dgm:t>
        <a:bodyPr/>
        <a:lstStyle/>
        <a:p>
          <a:endParaRPr lang="en-AU"/>
        </a:p>
      </dgm:t>
    </dgm:pt>
    <dgm:pt modelId="{B82BFB65-87D6-4C6F-9D7B-F19C5E00692E}" type="sibTrans" cxnId="{29ED8C15-9331-4483-BCBF-86CA99F28067}">
      <dgm:prSet/>
      <dgm:spPr/>
      <dgm:t>
        <a:bodyPr/>
        <a:lstStyle/>
        <a:p>
          <a:endParaRPr lang="en-AU"/>
        </a:p>
      </dgm:t>
    </dgm:pt>
    <dgm:pt modelId="{558D888C-17A3-4CF9-906D-6829B110A2C0}">
      <dgm:prSet/>
      <dgm:spPr>
        <a:solidFill>
          <a:srgbClr val="3CBE99"/>
        </a:solidFill>
      </dgm:spPr>
      <dgm:t>
        <a:bodyPr/>
        <a:lstStyle/>
        <a:p>
          <a:r>
            <a:rPr lang="en-US" dirty="0"/>
            <a:t>It helps </a:t>
          </a:r>
          <a:r>
            <a:rPr lang="en-US" dirty="0" err="1"/>
            <a:t>organisations</a:t>
          </a:r>
          <a:r>
            <a:rPr lang="en-US" dirty="0"/>
            <a:t> to improve by producing international standards and performing audits. </a:t>
          </a:r>
        </a:p>
      </dgm:t>
    </dgm:pt>
    <dgm:pt modelId="{D0939E26-BA34-471E-BF0C-703C04610794}" type="parTrans" cxnId="{07540EAF-FA89-4349-ABF3-F69B32272117}">
      <dgm:prSet/>
      <dgm:spPr/>
      <dgm:t>
        <a:bodyPr/>
        <a:lstStyle/>
        <a:p>
          <a:endParaRPr lang="en-AU"/>
        </a:p>
      </dgm:t>
    </dgm:pt>
    <dgm:pt modelId="{B8314EE0-D82C-4AAD-B063-6BB87567A880}" type="sibTrans" cxnId="{07540EAF-FA89-4349-ABF3-F69B32272117}">
      <dgm:prSet/>
      <dgm:spPr/>
      <dgm:t>
        <a:bodyPr/>
        <a:lstStyle/>
        <a:p>
          <a:endParaRPr lang="en-AU"/>
        </a:p>
      </dgm:t>
    </dgm:pt>
    <dgm:pt modelId="{381DF680-0494-45E9-8E13-B9178E7CE51F}">
      <dgm:prSet/>
      <dgm:spPr/>
      <dgm:t>
        <a:bodyPr/>
        <a:lstStyle/>
        <a:p>
          <a:r>
            <a:rPr lang="en-US"/>
            <a:t>It provides training and gives certifications to organisations that meet their standards.</a:t>
          </a:r>
          <a:endParaRPr lang="en-US" dirty="0"/>
        </a:p>
      </dgm:t>
    </dgm:pt>
    <dgm:pt modelId="{B6413497-106C-4069-AA44-BEE243244408}" type="parTrans" cxnId="{D3AD4356-4365-4458-B611-6E98C1C829AF}">
      <dgm:prSet/>
      <dgm:spPr/>
      <dgm:t>
        <a:bodyPr/>
        <a:lstStyle/>
        <a:p>
          <a:endParaRPr lang="en-AU"/>
        </a:p>
      </dgm:t>
    </dgm:pt>
    <dgm:pt modelId="{CA350F75-04DB-4050-94F2-B6F06BD21C3C}" type="sibTrans" cxnId="{D3AD4356-4365-4458-B611-6E98C1C829AF}">
      <dgm:prSet/>
      <dgm:spPr/>
      <dgm:t>
        <a:bodyPr/>
        <a:lstStyle/>
        <a:p>
          <a:endParaRPr lang="en-AU"/>
        </a:p>
      </dgm:t>
    </dgm:pt>
    <dgm:pt modelId="{3C7B143A-45BA-49E9-B865-C6CF3490D3AB}" type="pres">
      <dgm:prSet presAssocID="{2525D239-E922-4AF6-966D-97EF7E94685C}" presName="linear" presStyleCnt="0">
        <dgm:presLayoutVars>
          <dgm:animLvl val="lvl"/>
          <dgm:resizeHandles val="exact"/>
        </dgm:presLayoutVars>
      </dgm:prSet>
      <dgm:spPr/>
    </dgm:pt>
    <dgm:pt modelId="{D2C770F8-A3AA-48F4-A5FF-15C82D5C47DB}" type="pres">
      <dgm:prSet presAssocID="{29D7F498-F961-44A0-B677-68AC039EDD1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F4B67AC-F5B7-4A9C-A385-B606868D522E}" type="pres">
      <dgm:prSet presAssocID="{B82BFB65-87D6-4C6F-9D7B-F19C5E00692E}" presName="spacer" presStyleCnt="0"/>
      <dgm:spPr/>
    </dgm:pt>
    <dgm:pt modelId="{A61CEE6E-9DE2-421B-B1D3-5930EA51E739}" type="pres">
      <dgm:prSet presAssocID="{558D888C-17A3-4CF9-906D-6829B110A2C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94D4FB8-F6BA-4FFE-8001-5C31F71E58AF}" type="pres">
      <dgm:prSet presAssocID="{B8314EE0-D82C-4AAD-B063-6BB87567A880}" presName="spacer" presStyleCnt="0"/>
      <dgm:spPr/>
    </dgm:pt>
    <dgm:pt modelId="{820F961A-3A65-4C15-BF59-5745DA1193B6}" type="pres">
      <dgm:prSet presAssocID="{381DF680-0494-45E9-8E13-B9178E7CE51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9ED8C15-9331-4483-BCBF-86CA99F28067}" srcId="{2525D239-E922-4AF6-966D-97EF7E94685C}" destId="{29D7F498-F961-44A0-B677-68AC039EDD19}" srcOrd="0" destOrd="0" parTransId="{1CFD8809-BD7D-4F9D-B93D-7E580320F697}" sibTransId="{B82BFB65-87D6-4C6F-9D7B-F19C5E00692E}"/>
    <dgm:cxn modelId="{D3AD4356-4365-4458-B611-6E98C1C829AF}" srcId="{2525D239-E922-4AF6-966D-97EF7E94685C}" destId="{381DF680-0494-45E9-8E13-B9178E7CE51F}" srcOrd="2" destOrd="0" parTransId="{B6413497-106C-4069-AA44-BEE243244408}" sibTransId="{CA350F75-04DB-4050-94F2-B6F06BD21C3C}"/>
    <dgm:cxn modelId="{BFBE8E79-8AD1-4B17-9F2E-0E6C920CDE36}" type="presOf" srcId="{381DF680-0494-45E9-8E13-B9178E7CE51F}" destId="{820F961A-3A65-4C15-BF59-5745DA1193B6}" srcOrd="0" destOrd="0" presId="urn:microsoft.com/office/officeart/2005/8/layout/vList2"/>
    <dgm:cxn modelId="{D41A1E7B-A3F8-4D77-AC4E-A8FAA614A812}" type="presOf" srcId="{558D888C-17A3-4CF9-906D-6829B110A2C0}" destId="{A61CEE6E-9DE2-421B-B1D3-5930EA51E739}" srcOrd="0" destOrd="0" presId="urn:microsoft.com/office/officeart/2005/8/layout/vList2"/>
    <dgm:cxn modelId="{82062087-24D6-46AA-B8BC-732B6FBC5797}" type="presOf" srcId="{29D7F498-F961-44A0-B677-68AC039EDD19}" destId="{D2C770F8-A3AA-48F4-A5FF-15C82D5C47DB}" srcOrd="0" destOrd="0" presId="urn:microsoft.com/office/officeart/2005/8/layout/vList2"/>
    <dgm:cxn modelId="{07540EAF-FA89-4349-ABF3-F69B32272117}" srcId="{2525D239-E922-4AF6-966D-97EF7E94685C}" destId="{558D888C-17A3-4CF9-906D-6829B110A2C0}" srcOrd="1" destOrd="0" parTransId="{D0939E26-BA34-471E-BF0C-703C04610794}" sibTransId="{B8314EE0-D82C-4AAD-B063-6BB87567A880}"/>
    <dgm:cxn modelId="{C7281EB0-F51D-456D-B9B3-BBC753ACAF5B}" type="presOf" srcId="{2525D239-E922-4AF6-966D-97EF7E94685C}" destId="{3C7B143A-45BA-49E9-B865-C6CF3490D3AB}" srcOrd="0" destOrd="0" presId="urn:microsoft.com/office/officeart/2005/8/layout/vList2"/>
    <dgm:cxn modelId="{08EEC67C-0B81-4D4E-AB14-32C275003178}" type="presParOf" srcId="{3C7B143A-45BA-49E9-B865-C6CF3490D3AB}" destId="{D2C770F8-A3AA-48F4-A5FF-15C82D5C47DB}" srcOrd="0" destOrd="0" presId="urn:microsoft.com/office/officeart/2005/8/layout/vList2"/>
    <dgm:cxn modelId="{47A0226A-A7E4-47C3-9DC7-4FB17430F634}" type="presParOf" srcId="{3C7B143A-45BA-49E9-B865-C6CF3490D3AB}" destId="{9F4B67AC-F5B7-4A9C-A385-B606868D522E}" srcOrd="1" destOrd="0" presId="urn:microsoft.com/office/officeart/2005/8/layout/vList2"/>
    <dgm:cxn modelId="{89BF100A-0B5E-40ED-96CF-3D3AAC8B89FA}" type="presParOf" srcId="{3C7B143A-45BA-49E9-B865-C6CF3490D3AB}" destId="{A61CEE6E-9DE2-421B-B1D3-5930EA51E739}" srcOrd="2" destOrd="0" presId="urn:microsoft.com/office/officeart/2005/8/layout/vList2"/>
    <dgm:cxn modelId="{868EB1E3-BB6A-454C-83A5-EF9133E62C76}" type="presParOf" srcId="{3C7B143A-45BA-49E9-B865-C6CF3490D3AB}" destId="{594D4FB8-F6BA-4FFE-8001-5C31F71E58AF}" srcOrd="3" destOrd="0" presId="urn:microsoft.com/office/officeart/2005/8/layout/vList2"/>
    <dgm:cxn modelId="{620B4AD5-A3D8-4931-A1C3-99F1946D8E6A}" type="presParOf" srcId="{3C7B143A-45BA-49E9-B865-C6CF3490D3AB}" destId="{820F961A-3A65-4C15-BF59-5745DA1193B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322E9FB-3168-409D-A9D9-9A489F24C15B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5D5241CD-5299-4E5A-B2E5-2622EF1A767C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Seclusion</a:t>
          </a:r>
        </a:p>
      </dgm:t>
    </dgm:pt>
    <dgm:pt modelId="{F20BD531-AE05-419B-9AD0-A4AB8F1BD4AA}" type="parTrans" cxnId="{2F72F0A8-DC97-4F8F-A25B-C1712C1C8E2C}">
      <dgm:prSet/>
      <dgm:spPr/>
      <dgm:t>
        <a:bodyPr/>
        <a:lstStyle/>
        <a:p>
          <a:endParaRPr lang="en-AU" sz="2200"/>
        </a:p>
      </dgm:t>
    </dgm:pt>
    <dgm:pt modelId="{AAD1E10E-3E54-4A93-938C-5A7CB5C515FA}" type="sibTrans" cxnId="{2F72F0A8-DC97-4F8F-A25B-C1712C1C8E2C}">
      <dgm:prSet/>
      <dgm:spPr/>
      <dgm:t>
        <a:bodyPr/>
        <a:lstStyle/>
        <a:p>
          <a:endParaRPr lang="en-AU" sz="2200"/>
        </a:p>
      </dgm:t>
    </dgm:pt>
    <dgm:pt modelId="{D00153BB-1AF4-43BE-A591-FD1FF0C8F1C7}">
      <dgm:prSet phldrT="[Text]" custT="1"/>
      <dgm:spPr>
        <a:solidFill>
          <a:srgbClr val="42BDCA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Chemical restraint</a:t>
          </a:r>
        </a:p>
      </dgm:t>
    </dgm:pt>
    <dgm:pt modelId="{D0084620-DB02-433D-A395-1FA1FDFDB069}" type="parTrans" cxnId="{2B955A4E-ADDE-44EE-9CE6-8DAB69767285}">
      <dgm:prSet/>
      <dgm:spPr/>
      <dgm:t>
        <a:bodyPr/>
        <a:lstStyle/>
        <a:p>
          <a:endParaRPr lang="en-AU" sz="2200"/>
        </a:p>
      </dgm:t>
    </dgm:pt>
    <dgm:pt modelId="{C6DA9F3D-B968-48A6-A7C5-EDB57EDC60C2}" type="sibTrans" cxnId="{2B955A4E-ADDE-44EE-9CE6-8DAB69767285}">
      <dgm:prSet/>
      <dgm:spPr/>
      <dgm:t>
        <a:bodyPr/>
        <a:lstStyle/>
        <a:p>
          <a:endParaRPr lang="en-AU" sz="2200"/>
        </a:p>
      </dgm:t>
    </dgm:pt>
    <dgm:pt modelId="{20B7ECEC-3A07-4447-98E1-05F1A7A73363}">
      <dgm:prSet phldrT="[Text]"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Physical restraint</a:t>
          </a:r>
        </a:p>
      </dgm:t>
    </dgm:pt>
    <dgm:pt modelId="{082CEEC3-4F60-450C-B189-FCAE0022E8D1}" type="parTrans" cxnId="{0DCE525B-BAD4-4BEF-B568-5B80844B7B2B}">
      <dgm:prSet/>
      <dgm:spPr/>
      <dgm:t>
        <a:bodyPr/>
        <a:lstStyle/>
        <a:p>
          <a:endParaRPr lang="en-AU" sz="2200"/>
        </a:p>
      </dgm:t>
    </dgm:pt>
    <dgm:pt modelId="{22792B29-AF7D-4A50-AA5A-F561FBFE2E44}" type="sibTrans" cxnId="{0DCE525B-BAD4-4BEF-B568-5B80844B7B2B}">
      <dgm:prSet/>
      <dgm:spPr/>
      <dgm:t>
        <a:bodyPr/>
        <a:lstStyle/>
        <a:p>
          <a:endParaRPr lang="en-AU" sz="2200"/>
        </a:p>
      </dgm:t>
    </dgm:pt>
    <dgm:pt modelId="{2E3B4BC0-0410-4BE2-AAEF-DDC5F4CFC17C}">
      <dgm:prSet phldrT="[Text]"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Environmental restraint</a:t>
          </a:r>
        </a:p>
      </dgm:t>
    </dgm:pt>
    <dgm:pt modelId="{72F3EB3A-3477-4290-9B2C-40DD6810E8E1}" type="parTrans" cxnId="{38FC766F-FC98-473D-A70B-97386708149F}">
      <dgm:prSet/>
      <dgm:spPr/>
      <dgm:t>
        <a:bodyPr/>
        <a:lstStyle/>
        <a:p>
          <a:endParaRPr lang="en-AU" sz="2200"/>
        </a:p>
      </dgm:t>
    </dgm:pt>
    <dgm:pt modelId="{A29460E4-04D2-45BA-A5B4-9F8B2E2459E9}" type="sibTrans" cxnId="{38FC766F-FC98-473D-A70B-97386708149F}">
      <dgm:prSet/>
      <dgm:spPr/>
      <dgm:t>
        <a:bodyPr/>
        <a:lstStyle/>
        <a:p>
          <a:endParaRPr lang="en-AU" sz="2200"/>
        </a:p>
      </dgm:t>
    </dgm:pt>
    <dgm:pt modelId="{EEF07166-BACC-4713-8256-6DE1A53DDA8F}">
      <dgm:prSet phldrT="[Text]"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Mechanical restraint</a:t>
          </a:r>
        </a:p>
      </dgm:t>
    </dgm:pt>
    <dgm:pt modelId="{CA997747-70BE-4174-9F4A-8D4924552305}" type="parTrans" cxnId="{0E72FEAE-58FC-4521-91A9-CA5E0FFE99BC}">
      <dgm:prSet/>
      <dgm:spPr/>
      <dgm:t>
        <a:bodyPr/>
        <a:lstStyle/>
        <a:p>
          <a:endParaRPr lang="en-AU" sz="2200"/>
        </a:p>
      </dgm:t>
    </dgm:pt>
    <dgm:pt modelId="{576EB54D-56BF-4E92-899F-D750C0C94651}" type="sibTrans" cxnId="{0E72FEAE-58FC-4521-91A9-CA5E0FFE99BC}">
      <dgm:prSet/>
      <dgm:spPr/>
      <dgm:t>
        <a:bodyPr/>
        <a:lstStyle/>
        <a:p>
          <a:endParaRPr lang="en-AU" sz="2200"/>
        </a:p>
      </dgm:t>
    </dgm:pt>
    <dgm:pt modelId="{4F52C6A9-793D-4008-B6A3-04C9C368C041}" type="pres">
      <dgm:prSet presAssocID="{4322E9FB-3168-409D-A9D9-9A489F24C15B}" presName="diagram" presStyleCnt="0">
        <dgm:presLayoutVars>
          <dgm:dir/>
          <dgm:resizeHandles val="exact"/>
        </dgm:presLayoutVars>
      </dgm:prSet>
      <dgm:spPr/>
    </dgm:pt>
    <dgm:pt modelId="{DE16803E-6608-455B-B33E-95FB9F279423}" type="pres">
      <dgm:prSet presAssocID="{5D5241CD-5299-4E5A-B2E5-2622EF1A767C}" presName="node" presStyleLbl="node1" presStyleIdx="0" presStyleCnt="5">
        <dgm:presLayoutVars>
          <dgm:bulletEnabled val="1"/>
        </dgm:presLayoutVars>
      </dgm:prSet>
      <dgm:spPr>
        <a:prstGeom prst="round2SameRect">
          <a:avLst/>
        </a:prstGeom>
      </dgm:spPr>
    </dgm:pt>
    <dgm:pt modelId="{721AC40E-CD4F-4FCE-ADB6-65195A2324F9}" type="pres">
      <dgm:prSet presAssocID="{AAD1E10E-3E54-4A93-938C-5A7CB5C515FA}" presName="sibTrans" presStyleCnt="0"/>
      <dgm:spPr/>
    </dgm:pt>
    <dgm:pt modelId="{775E132F-0EA0-47EB-AA79-0FD2D1F17A0A}" type="pres">
      <dgm:prSet presAssocID="{D00153BB-1AF4-43BE-A591-FD1FF0C8F1C7}" presName="node" presStyleLbl="node1" presStyleIdx="1" presStyleCnt="5">
        <dgm:presLayoutVars>
          <dgm:bulletEnabled val="1"/>
        </dgm:presLayoutVars>
      </dgm:prSet>
      <dgm:spPr>
        <a:prstGeom prst="round2SameRect">
          <a:avLst/>
        </a:prstGeom>
      </dgm:spPr>
    </dgm:pt>
    <dgm:pt modelId="{96B7A59C-AB88-4792-98E1-7EB9C43B6BE4}" type="pres">
      <dgm:prSet presAssocID="{C6DA9F3D-B968-48A6-A7C5-EDB57EDC60C2}" presName="sibTrans" presStyleCnt="0"/>
      <dgm:spPr/>
    </dgm:pt>
    <dgm:pt modelId="{0DF783CE-F4AE-45EB-AD97-5DB4AAED1237}" type="pres">
      <dgm:prSet presAssocID="{EEF07166-BACC-4713-8256-6DE1A53DDA8F}" presName="node" presStyleLbl="node1" presStyleIdx="2" presStyleCnt="5">
        <dgm:presLayoutVars>
          <dgm:bulletEnabled val="1"/>
        </dgm:presLayoutVars>
      </dgm:prSet>
      <dgm:spPr>
        <a:prstGeom prst="round2SameRect">
          <a:avLst/>
        </a:prstGeom>
      </dgm:spPr>
    </dgm:pt>
    <dgm:pt modelId="{39BD7182-D23E-4CF0-A29C-1964DDED7ECB}" type="pres">
      <dgm:prSet presAssocID="{576EB54D-56BF-4E92-899F-D750C0C94651}" presName="sibTrans" presStyleCnt="0"/>
      <dgm:spPr/>
    </dgm:pt>
    <dgm:pt modelId="{4853040E-939E-422F-AEDA-E89F6152A940}" type="pres">
      <dgm:prSet presAssocID="{20B7ECEC-3A07-4447-98E1-05F1A7A73363}" presName="node" presStyleLbl="node1" presStyleIdx="3" presStyleCnt="5">
        <dgm:presLayoutVars>
          <dgm:bulletEnabled val="1"/>
        </dgm:presLayoutVars>
      </dgm:prSet>
      <dgm:spPr>
        <a:prstGeom prst="round2SameRect">
          <a:avLst/>
        </a:prstGeom>
      </dgm:spPr>
    </dgm:pt>
    <dgm:pt modelId="{4EFB7EC3-354A-4512-8CDD-70D3ED719E55}" type="pres">
      <dgm:prSet presAssocID="{22792B29-AF7D-4A50-AA5A-F561FBFE2E44}" presName="sibTrans" presStyleCnt="0"/>
      <dgm:spPr/>
    </dgm:pt>
    <dgm:pt modelId="{ECBFE7D7-1A86-42F3-B75C-75658AC62116}" type="pres">
      <dgm:prSet presAssocID="{2E3B4BC0-0410-4BE2-AAEF-DDC5F4CFC17C}" presName="node" presStyleLbl="node1" presStyleIdx="4" presStyleCnt="5">
        <dgm:presLayoutVars>
          <dgm:bulletEnabled val="1"/>
        </dgm:presLayoutVars>
      </dgm:prSet>
      <dgm:spPr>
        <a:prstGeom prst="round2SameRect">
          <a:avLst/>
        </a:prstGeom>
      </dgm:spPr>
    </dgm:pt>
  </dgm:ptLst>
  <dgm:cxnLst>
    <dgm:cxn modelId="{16A0C43B-DC5B-4F7B-AC9C-59AC52AB410C}" type="presOf" srcId="{5D5241CD-5299-4E5A-B2E5-2622EF1A767C}" destId="{DE16803E-6608-455B-B33E-95FB9F279423}" srcOrd="0" destOrd="0" presId="urn:microsoft.com/office/officeart/2005/8/layout/default"/>
    <dgm:cxn modelId="{0DCE525B-BAD4-4BEF-B568-5B80844B7B2B}" srcId="{4322E9FB-3168-409D-A9D9-9A489F24C15B}" destId="{20B7ECEC-3A07-4447-98E1-05F1A7A73363}" srcOrd="3" destOrd="0" parTransId="{082CEEC3-4F60-450C-B189-FCAE0022E8D1}" sibTransId="{22792B29-AF7D-4A50-AA5A-F561FBFE2E44}"/>
    <dgm:cxn modelId="{2B955A4E-ADDE-44EE-9CE6-8DAB69767285}" srcId="{4322E9FB-3168-409D-A9D9-9A489F24C15B}" destId="{D00153BB-1AF4-43BE-A591-FD1FF0C8F1C7}" srcOrd="1" destOrd="0" parTransId="{D0084620-DB02-433D-A395-1FA1FDFDB069}" sibTransId="{C6DA9F3D-B968-48A6-A7C5-EDB57EDC60C2}"/>
    <dgm:cxn modelId="{4C6C614F-BFCE-450A-9783-FD333DBDEA84}" type="presOf" srcId="{4322E9FB-3168-409D-A9D9-9A489F24C15B}" destId="{4F52C6A9-793D-4008-B6A3-04C9C368C041}" srcOrd="0" destOrd="0" presId="urn:microsoft.com/office/officeart/2005/8/layout/default"/>
    <dgm:cxn modelId="{38FC766F-FC98-473D-A70B-97386708149F}" srcId="{4322E9FB-3168-409D-A9D9-9A489F24C15B}" destId="{2E3B4BC0-0410-4BE2-AAEF-DDC5F4CFC17C}" srcOrd="4" destOrd="0" parTransId="{72F3EB3A-3477-4290-9B2C-40DD6810E8E1}" sibTransId="{A29460E4-04D2-45BA-A5B4-9F8B2E2459E9}"/>
    <dgm:cxn modelId="{61C8A794-15E9-425F-9FB5-1934DAAB3046}" type="presOf" srcId="{D00153BB-1AF4-43BE-A591-FD1FF0C8F1C7}" destId="{775E132F-0EA0-47EB-AA79-0FD2D1F17A0A}" srcOrd="0" destOrd="0" presId="urn:microsoft.com/office/officeart/2005/8/layout/default"/>
    <dgm:cxn modelId="{2F72F0A8-DC97-4F8F-A25B-C1712C1C8E2C}" srcId="{4322E9FB-3168-409D-A9D9-9A489F24C15B}" destId="{5D5241CD-5299-4E5A-B2E5-2622EF1A767C}" srcOrd="0" destOrd="0" parTransId="{F20BD531-AE05-419B-9AD0-A4AB8F1BD4AA}" sibTransId="{AAD1E10E-3E54-4A93-938C-5A7CB5C515FA}"/>
    <dgm:cxn modelId="{0E72FEAE-58FC-4521-91A9-CA5E0FFE99BC}" srcId="{4322E9FB-3168-409D-A9D9-9A489F24C15B}" destId="{EEF07166-BACC-4713-8256-6DE1A53DDA8F}" srcOrd="2" destOrd="0" parTransId="{CA997747-70BE-4174-9F4A-8D4924552305}" sibTransId="{576EB54D-56BF-4E92-899F-D750C0C94651}"/>
    <dgm:cxn modelId="{4DF878CC-71AC-4C00-9642-5AD0F2BE8B6B}" type="presOf" srcId="{EEF07166-BACC-4713-8256-6DE1A53DDA8F}" destId="{0DF783CE-F4AE-45EB-AD97-5DB4AAED1237}" srcOrd="0" destOrd="0" presId="urn:microsoft.com/office/officeart/2005/8/layout/default"/>
    <dgm:cxn modelId="{C473D5DA-527F-4A3A-B8B9-1859865D6FE9}" type="presOf" srcId="{2E3B4BC0-0410-4BE2-AAEF-DDC5F4CFC17C}" destId="{ECBFE7D7-1A86-42F3-B75C-75658AC62116}" srcOrd="0" destOrd="0" presId="urn:microsoft.com/office/officeart/2005/8/layout/default"/>
    <dgm:cxn modelId="{189B62E0-DC01-4C5A-8A16-393B662612E7}" type="presOf" srcId="{20B7ECEC-3A07-4447-98E1-05F1A7A73363}" destId="{4853040E-939E-422F-AEDA-E89F6152A940}" srcOrd="0" destOrd="0" presId="urn:microsoft.com/office/officeart/2005/8/layout/default"/>
    <dgm:cxn modelId="{DBAF84B2-768F-4F66-80CE-46D28453EA31}" type="presParOf" srcId="{4F52C6A9-793D-4008-B6A3-04C9C368C041}" destId="{DE16803E-6608-455B-B33E-95FB9F279423}" srcOrd="0" destOrd="0" presId="urn:microsoft.com/office/officeart/2005/8/layout/default"/>
    <dgm:cxn modelId="{8587CBF7-DBA7-4EAB-BF7B-5B68F4052A1D}" type="presParOf" srcId="{4F52C6A9-793D-4008-B6A3-04C9C368C041}" destId="{721AC40E-CD4F-4FCE-ADB6-65195A2324F9}" srcOrd="1" destOrd="0" presId="urn:microsoft.com/office/officeart/2005/8/layout/default"/>
    <dgm:cxn modelId="{E471750F-FAE0-4DE4-AC50-809F5E31C4BD}" type="presParOf" srcId="{4F52C6A9-793D-4008-B6A3-04C9C368C041}" destId="{775E132F-0EA0-47EB-AA79-0FD2D1F17A0A}" srcOrd="2" destOrd="0" presId="urn:microsoft.com/office/officeart/2005/8/layout/default"/>
    <dgm:cxn modelId="{9EF43402-AC3C-4C14-A239-B31815DE91D2}" type="presParOf" srcId="{4F52C6A9-793D-4008-B6A3-04C9C368C041}" destId="{96B7A59C-AB88-4792-98E1-7EB9C43B6BE4}" srcOrd="3" destOrd="0" presId="urn:microsoft.com/office/officeart/2005/8/layout/default"/>
    <dgm:cxn modelId="{A89849AA-AF1E-4E22-834E-746077E5D6AC}" type="presParOf" srcId="{4F52C6A9-793D-4008-B6A3-04C9C368C041}" destId="{0DF783CE-F4AE-45EB-AD97-5DB4AAED1237}" srcOrd="4" destOrd="0" presId="urn:microsoft.com/office/officeart/2005/8/layout/default"/>
    <dgm:cxn modelId="{BE916129-219F-4D21-BA75-9E5052D1B486}" type="presParOf" srcId="{4F52C6A9-793D-4008-B6A3-04C9C368C041}" destId="{39BD7182-D23E-4CF0-A29C-1964DDED7ECB}" srcOrd="5" destOrd="0" presId="urn:microsoft.com/office/officeart/2005/8/layout/default"/>
    <dgm:cxn modelId="{E22F924F-A4AF-4AB8-BBE7-1A9E8015B921}" type="presParOf" srcId="{4F52C6A9-793D-4008-B6A3-04C9C368C041}" destId="{4853040E-939E-422F-AEDA-E89F6152A940}" srcOrd="6" destOrd="0" presId="urn:microsoft.com/office/officeart/2005/8/layout/default"/>
    <dgm:cxn modelId="{3E38CA36-1BB4-429D-8525-51862A25E9B8}" type="presParOf" srcId="{4F52C6A9-793D-4008-B6A3-04C9C368C041}" destId="{4EFB7EC3-354A-4512-8CDD-70D3ED719E55}" srcOrd="7" destOrd="0" presId="urn:microsoft.com/office/officeart/2005/8/layout/default"/>
    <dgm:cxn modelId="{634795B4-1D6E-466A-9364-AE6D8077E37F}" type="presParOf" srcId="{4F52C6A9-793D-4008-B6A3-04C9C368C041}" destId="{ECBFE7D7-1A86-42F3-B75C-75658AC62116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209DF39C-2E16-419C-AB30-0BB510B34450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11F6FA49-5777-4FDB-BDCD-86CAFDE96348}">
      <dgm:prSet phldrT="[Text]"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Constraint</a:t>
          </a:r>
          <a:endParaRPr lang="en-AU" sz="2000" dirty="0"/>
        </a:p>
      </dgm:t>
    </dgm:pt>
    <dgm:pt modelId="{3AD79F98-5090-4633-BCA5-7AE1CFC5BEED}" type="parTrans" cxnId="{770D6EA2-F263-420B-8740-97CD342214F6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457D3817-7A7D-49D7-A324-9FE3B0A0C5D4}" type="sibTrans" cxnId="{770D6EA2-F263-420B-8740-97CD342214F6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6F988E4-7F56-47DB-B56E-66A71F5EEC81}">
      <dgm:prSet custT="1"/>
      <dgm:spPr>
        <a:solidFill>
          <a:srgbClr val="42BDCA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Imprisonment</a:t>
          </a:r>
          <a:endParaRPr lang="en-US" sz="2000" dirty="0"/>
        </a:p>
      </dgm:t>
    </dgm:pt>
    <dgm:pt modelId="{9E31F625-4B90-4098-B274-AEC3C1298CE9}" type="parTrans" cxnId="{4B3CB043-7873-49F5-AB36-2C2BE16D2E7D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FE14E3A6-307E-475C-997B-5DD29E5B0E21}" type="sibTrans" cxnId="{4B3CB043-7873-49F5-AB36-2C2BE16D2E7D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A9F70613-BF3E-4325-9190-304D83DEDCE6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Practice Standards </a:t>
          </a:r>
          <a:endParaRPr lang="en-US" sz="2000" dirty="0"/>
        </a:p>
      </dgm:t>
    </dgm:pt>
    <dgm:pt modelId="{63A3EAFA-74DF-442F-8158-61A0853009FC}" type="parTrans" cxnId="{67D73DFC-6CA6-44A7-833E-F97CF24F6FA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17E54B6A-B2DE-4B44-ACC4-8B2B33A8D25C}" type="sibTrans" cxnId="{67D73DFC-6CA6-44A7-833E-F97CF24F6FA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6D9BE275-099F-4BE7-956F-C20A924753F1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Abuse</a:t>
          </a:r>
          <a:endParaRPr lang="en-US" sz="2000" dirty="0"/>
        </a:p>
      </dgm:t>
    </dgm:pt>
    <dgm:pt modelId="{77BF4CD5-0D2E-4B30-81BB-F624E4BBE9EA}" type="parTrans" cxnId="{6D7C41A3-BC7B-4035-8761-09C437C6B8A6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04F1C1E-467C-4F88-BB34-A228AADEB0FC}" type="sibTrans" cxnId="{6D7C41A3-BC7B-4035-8761-09C437C6B8A6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6C1BC0D5-56FF-4720-8E20-290D91780AB4}" type="pres">
      <dgm:prSet presAssocID="{209DF39C-2E16-419C-AB30-0BB510B34450}" presName="diagram" presStyleCnt="0">
        <dgm:presLayoutVars>
          <dgm:dir/>
          <dgm:resizeHandles val="exact"/>
        </dgm:presLayoutVars>
      </dgm:prSet>
      <dgm:spPr/>
    </dgm:pt>
    <dgm:pt modelId="{D9A0CD3B-896C-462A-A60E-F544A3B07D37}" type="pres">
      <dgm:prSet presAssocID="{11F6FA49-5777-4FDB-BDCD-86CAFDE96348}" presName="node" presStyleLbl="node1" presStyleIdx="0" presStyleCnt="4">
        <dgm:presLayoutVars>
          <dgm:bulletEnabled val="1"/>
        </dgm:presLayoutVars>
      </dgm:prSet>
      <dgm:spPr/>
    </dgm:pt>
    <dgm:pt modelId="{570242EC-1F7D-4897-8F85-C8897D4EAF26}" type="pres">
      <dgm:prSet presAssocID="{457D3817-7A7D-49D7-A324-9FE3B0A0C5D4}" presName="sibTrans" presStyleCnt="0"/>
      <dgm:spPr/>
    </dgm:pt>
    <dgm:pt modelId="{DA5045E4-A9E6-4B10-A25A-64C32DEA9EAD}" type="pres">
      <dgm:prSet presAssocID="{36F988E4-7F56-47DB-B56E-66A71F5EEC81}" presName="node" presStyleLbl="node1" presStyleIdx="1" presStyleCnt="4">
        <dgm:presLayoutVars>
          <dgm:bulletEnabled val="1"/>
        </dgm:presLayoutVars>
      </dgm:prSet>
      <dgm:spPr/>
    </dgm:pt>
    <dgm:pt modelId="{95068D7E-FBF0-4A91-9F49-12740AC21C94}" type="pres">
      <dgm:prSet presAssocID="{FE14E3A6-307E-475C-997B-5DD29E5B0E21}" presName="sibTrans" presStyleCnt="0"/>
      <dgm:spPr/>
    </dgm:pt>
    <dgm:pt modelId="{B6F524E5-E6CB-4124-AC05-B42F41EBFAB3}" type="pres">
      <dgm:prSet presAssocID="{A9F70613-BF3E-4325-9190-304D83DEDCE6}" presName="node" presStyleLbl="node1" presStyleIdx="2" presStyleCnt="4">
        <dgm:presLayoutVars>
          <dgm:bulletEnabled val="1"/>
        </dgm:presLayoutVars>
      </dgm:prSet>
      <dgm:spPr/>
    </dgm:pt>
    <dgm:pt modelId="{8FD55129-352E-4FEB-B6FF-0E32A69F7E73}" type="pres">
      <dgm:prSet presAssocID="{17E54B6A-B2DE-4B44-ACC4-8B2B33A8D25C}" presName="sibTrans" presStyleCnt="0"/>
      <dgm:spPr/>
    </dgm:pt>
    <dgm:pt modelId="{454A1700-F5A4-4A9B-A1E7-CC56CD9FF88D}" type="pres">
      <dgm:prSet presAssocID="{6D9BE275-099F-4BE7-956F-C20A924753F1}" presName="node" presStyleLbl="node1" presStyleIdx="3" presStyleCnt="4">
        <dgm:presLayoutVars>
          <dgm:bulletEnabled val="1"/>
        </dgm:presLayoutVars>
      </dgm:prSet>
      <dgm:spPr/>
    </dgm:pt>
  </dgm:ptLst>
  <dgm:cxnLst>
    <dgm:cxn modelId="{4B3CB043-7873-49F5-AB36-2C2BE16D2E7D}" srcId="{209DF39C-2E16-419C-AB30-0BB510B34450}" destId="{36F988E4-7F56-47DB-B56E-66A71F5EEC81}" srcOrd="1" destOrd="0" parTransId="{9E31F625-4B90-4098-B274-AEC3C1298CE9}" sibTransId="{FE14E3A6-307E-475C-997B-5DD29E5B0E21}"/>
    <dgm:cxn modelId="{F5F6496F-2173-4927-AC90-A2B9DE4D1371}" type="presOf" srcId="{11F6FA49-5777-4FDB-BDCD-86CAFDE96348}" destId="{D9A0CD3B-896C-462A-A60E-F544A3B07D37}" srcOrd="0" destOrd="0" presId="urn:microsoft.com/office/officeart/2005/8/layout/default"/>
    <dgm:cxn modelId="{400B6B86-EEAA-41CD-863E-E103D0F1D7C4}" type="presOf" srcId="{6D9BE275-099F-4BE7-956F-C20A924753F1}" destId="{454A1700-F5A4-4A9B-A1E7-CC56CD9FF88D}" srcOrd="0" destOrd="0" presId="urn:microsoft.com/office/officeart/2005/8/layout/default"/>
    <dgm:cxn modelId="{23533C8A-DA0F-4C64-B5DE-F97A9691BE93}" type="presOf" srcId="{209DF39C-2E16-419C-AB30-0BB510B34450}" destId="{6C1BC0D5-56FF-4720-8E20-290D91780AB4}" srcOrd="0" destOrd="0" presId="urn:microsoft.com/office/officeart/2005/8/layout/default"/>
    <dgm:cxn modelId="{770D6EA2-F263-420B-8740-97CD342214F6}" srcId="{209DF39C-2E16-419C-AB30-0BB510B34450}" destId="{11F6FA49-5777-4FDB-BDCD-86CAFDE96348}" srcOrd="0" destOrd="0" parTransId="{3AD79F98-5090-4633-BCA5-7AE1CFC5BEED}" sibTransId="{457D3817-7A7D-49D7-A324-9FE3B0A0C5D4}"/>
    <dgm:cxn modelId="{6D7C41A3-BC7B-4035-8761-09C437C6B8A6}" srcId="{209DF39C-2E16-419C-AB30-0BB510B34450}" destId="{6D9BE275-099F-4BE7-956F-C20A924753F1}" srcOrd="3" destOrd="0" parTransId="{77BF4CD5-0D2E-4B30-81BB-F624E4BBE9EA}" sibTransId="{304F1C1E-467C-4F88-BB34-A228AADEB0FC}"/>
    <dgm:cxn modelId="{FD9D90A7-150D-4C0C-8958-4A9182E1E513}" type="presOf" srcId="{A9F70613-BF3E-4325-9190-304D83DEDCE6}" destId="{B6F524E5-E6CB-4124-AC05-B42F41EBFAB3}" srcOrd="0" destOrd="0" presId="urn:microsoft.com/office/officeart/2005/8/layout/default"/>
    <dgm:cxn modelId="{741324AC-04E5-4E8E-8F41-5EFBF696072B}" type="presOf" srcId="{36F988E4-7F56-47DB-B56E-66A71F5EEC81}" destId="{DA5045E4-A9E6-4B10-A25A-64C32DEA9EAD}" srcOrd="0" destOrd="0" presId="urn:microsoft.com/office/officeart/2005/8/layout/default"/>
    <dgm:cxn modelId="{67D73DFC-6CA6-44A7-833E-F97CF24F6FAA}" srcId="{209DF39C-2E16-419C-AB30-0BB510B34450}" destId="{A9F70613-BF3E-4325-9190-304D83DEDCE6}" srcOrd="2" destOrd="0" parTransId="{63A3EAFA-74DF-442F-8158-61A0853009FC}" sibTransId="{17E54B6A-B2DE-4B44-ACC4-8B2B33A8D25C}"/>
    <dgm:cxn modelId="{299EB6EC-613D-43F7-9B85-529C7D90BEC0}" type="presParOf" srcId="{6C1BC0D5-56FF-4720-8E20-290D91780AB4}" destId="{D9A0CD3B-896C-462A-A60E-F544A3B07D37}" srcOrd="0" destOrd="0" presId="urn:microsoft.com/office/officeart/2005/8/layout/default"/>
    <dgm:cxn modelId="{3E098C53-A481-4BE4-8B28-C8B589B3D450}" type="presParOf" srcId="{6C1BC0D5-56FF-4720-8E20-290D91780AB4}" destId="{570242EC-1F7D-4897-8F85-C8897D4EAF26}" srcOrd="1" destOrd="0" presId="urn:microsoft.com/office/officeart/2005/8/layout/default"/>
    <dgm:cxn modelId="{BA3D0090-57A1-4CBE-81AB-477ED19E0B53}" type="presParOf" srcId="{6C1BC0D5-56FF-4720-8E20-290D91780AB4}" destId="{DA5045E4-A9E6-4B10-A25A-64C32DEA9EAD}" srcOrd="2" destOrd="0" presId="urn:microsoft.com/office/officeart/2005/8/layout/default"/>
    <dgm:cxn modelId="{ECA16088-D7C5-4056-9666-2F1BFBD792A5}" type="presParOf" srcId="{6C1BC0D5-56FF-4720-8E20-290D91780AB4}" destId="{95068D7E-FBF0-4A91-9F49-12740AC21C94}" srcOrd="3" destOrd="0" presId="urn:microsoft.com/office/officeart/2005/8/layout/default"/>
    <dgm:cxn modelId="{E539003E-66A5-4041-A53F-EFAAB734F7C1}" type="presParOf" srcId="{6C1BC0D5-56FF-4720-8E20-290D91780AB4}" destId="{B6F524E5-E6CB-4124-AC05-B42F41EBFAB3}" srcOrd="4" destOrd="0" presId="urn:microsoft.com/office/officeart/2005/8/layout/default"/>
    <dgm:cxn modelId="{C50D6608-EDDE-42D0-9E3C-9A651EB08471}" type="presParOf" srcId="{6C1BC0D5-56FF-4720-8E20-290D91780AB4}" destId="{8FD55129-352E-4FEB-B6FF-0E32A69F7E73}" srcOrd="5" destOrd="0" presId="urn:microsoft.com/office/officeart/2005/8/layout/default"/>
    <dgm:cxn modelId="{287C4CD1-F8BF-4CE5-8CB6-030B2E9B1F83}" type="presParOf" srcId="{6C1BC0D5-56FF-4720-8E20-290D91780AB4}" destId="{454A1700-F5A4-4A9B-A1E7-CC56CD9FF88D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45633DF-908B-4439-8524-B2EC3E65C8DC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0C83F30-6DA9-4517-9D66-EB5E0EEAC027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b="1" dirty="0">
              <a:solidFill>
                <a:schemeClr val="bg1"/>
              </a:solidFill>
            </a:rPr>
            <a:t>Know your role</a:t>
          </a:r>
        </a:p>
      </dgm:t>
    </dgm:pt>
    <dgm:pt modelId="{D76C8DAD-682A-4BB0-9AC2-8DAB6CB4F09E}" type="parTrans" cxnId="{517A0B22-F037-4A4B-B159-6788AA7562C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21D50E77-A1BF-49D9-94AC-262EABEE92A1}" type="sibTrans" cxnId="{517A0B22-F037-4A4B-B159-6788AA7562C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06D34A40-AAAB-4537-A0C7-3E6435D93688}">
      <dgm:prSet phldrT="[Text]"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>
              <a:solidFill>
                <a:schemeClr val="tx1">
                  <a:lumMod val="75000"/>
                  <a:lumOff val="25000"/>
                </a:schemeClr>
              </a:solidFill>
            </a:rPr>
            <a:t>Understand your responsibilities.</a:t>
          </a:r>
        </a:p>
      </dgm:t>
    </dgm:pt>
    <dgm:pt modelId="{35BCB8BD-3834-47CC-9CA5-D0AFB63FB2B4}" type="parTrans" cxnId="{50DB7A52-D9A3-4086-8D96-C158872DE77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7658F887-8823-4673-8944-D241F87E899C}" type="sibTrans" cxnId="{50DB7A52-D9A3-4086-8D96-C158872DE77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4C1F7802-38BA-4F4E-8A9A-9F47FE8EABC1}">
      <dgm:prSet phldrT="[Text]"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b="1" dirty="0">
              <a:solidFill>
                <a:schemeClr val="bg1"/>
              </a:solidFill>
            </a:rPr>
            <a:t>Respect everyone</a:t>
          </a:r>
        </a:p>
      </dgm:t>
    </dgm:pt>
    <dgm:pt modelId="{C2CAABE0-7167-4A0E-A383-DBEC647A09DF}" type="parTrans" cxnId="{F776BAD9-E340-4EE9-A453-ECB5EB40028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B9B267B3-0AD6-4EFC-8036-23B401515CA6}" type="sibTrans" cxnId="{F776BAD9-E340-4EE9-A453-ECB5EB40028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A0A3A68E-0F65-4000-8A3A-7C6DAA95F207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>
              <a:solidFill>
                <a:schemeClr val="tx1">
                  <a:lumMod val="75000"/>
                  <a:lumOff val="25000"/>
                </a:schemeClr>
              </a:solidFill>
            </a:rPr>
            <a:t>Perform your role well.</a:t>
          </a:r>
        </a:p>
      </dgm:t>
    </dgm:pt>
    <dgm:pt modelId="{4B5F03B4-F766-4E87-A9C7-1AF38C889FFD}" type="parTrans" cxnId="{D119346F-AFCC-4491-B47C-9A9A82E70E0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8FEA82A1-63B6-45A6-BB07-5030989FBF0D}" type="sibTrans" cxnId="{D119346F-AFCC-4491-B47C-9A9A82E70E0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FB2E637D-030B-471F-91AE-C77745B74B17}">
      <dgm:prSet phldrT="[Text]"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>
              <a:solidFill>
                <a:schemeClr val="tx1">
                  <a:lumMod val="75000"/>
                  <a:lumOff val="25000"/>
                </a:schemeClr>
              </a:solidFill>
            </a:rPr>
            <a:t>Appreciate your team members.</a:t>
          </a:r>
        </a:p>
      </dgm:t>
    </dgm:pt>
    <dgm:pt modelId="{F9EEA66F-5111-4A68-A697-49158A11DDA2}" type="parTrans" cxnId="{32C09DE6-03DF-48BA-9115-645303AF6ABF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CCC5E13E-B05C-41D4-A571-0417F39A891C}" type="sibTrans" cxnId="{32C09DE6-03DF-48BA-9115-645303AF6ABF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F66A2EAF-8048-473A-B437-4EE0A607D278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>
              <a:solidFill>
                <a:schemeClr val="tx1">
                  <a:lumMod val="75000"/>
                  <a:lumOff val="25000"/>
                </a:schemeClr>
              </a:solidFill>
            </a:rPr>
            <a:t>Do not overstep your boundaries.</a:t>
          </a:r>
        </a:p>
      </dgm:t>
    </dgm:pt>
    <dgm:pt modelId="{56605C80-E10C-41B4-AC43-E0BC42D57396}" type="parTrans" cxnId="{B6FEC73F-B374-48C7-BF4F-CA9C152C562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F83BA178-6164-45AC-A215-0486E601E48C}" type="sibTrans" cxnId="{B6FEC73F-B374-48C7-BF4F-CA9C152C562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F02DF4EA-4056-4BF6-8322-EA5A428C81C7}" type="pres">
      <dgm:prSet presAssocID="{045633DF-908B-4439-8524-B2EC3E65C8DC}" presName="linear" presStyleCnt="0">
        <dgm:presLayoutVars>
          <dgm:dir/>
          <dgm:animLvl val="lvl"/>
          <dgm:resizeHandles val="exact"/>
        </dgm:presLayoutVars>
      </dgm:prSet>
      <dgm:spPr/>
    </dgm:pt>
    <dgm:pt modelId="{B9A0BB9A-4AD6-475C-AC77-304677F4B42E}" type="pres">
      <dgm:prSet presAssocID="{D0C83F30-6DA9-4517-9D66-EB5E0EEAC027}" presName="parentLin" presStyleCnt="0"/>
      <dgm:spPr/>
    </dgm:pt>
    <dgm:pt modelId="{9C565030-7AB6-4C7B-96D7-778B4A9EAD9B}" type="pres">
      <dgm:prSet presAssocID="{D0C83F30-6DA9-4517-9D66-EB5E0EEAC027}" presName="parentLeftMargin" presStyleLbl="node1" presStyleIdx="0" presStyleCnt="2"/>
      <dgm:spPr/>
    </dgm:pt>
    <dgm:pt modelId="{C495508B-11DB-498E-9616-FC0A9107097D}" type="pres">
      <dgm:prSet presAssocID="{D0C83F30-6DA9-4517-9D66-EB5E0EEAC02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51A9A7B-27FC-40E7-A01C-9FD5CE1B6FA6}" type="pres">
      <dgm:prSet presAssocID="{D0C83F30-6DA9-4517-9D66-EB5E0EEAC027}" presName="negativeSpace" presStyleCnt="0"/>
      <dgm:spPr/>
    </dgm:pt>
    <dgm:pt modelId="{A0D2642D-6ABB-4AF1-9FA8-AC04B5E40777}" type="pres">
      <dgm:prSet presAssocID="{D0C83F30-6DA9-4517-9D66-EB5E0EEAC027}" presName="childText" presStyleLbl="conFgAcc1" presStyleIdx="0" presStyleCnt="2">
        <dgm:presLayoutVars>
          <dgm:bulletEnabled val="1"/>
        </dgm:presLayoutVars>
      </dgm:prSet>
      <dgm:spPr/>
    </dgm:pt>
    <dgm:pt modelId="{8A972897-2A98-49F0-9C8F-CED71098B156}" type="pres">
      <dgm:prSet presAssocID="{21D50E77-A1BF-49D9-94AC-262EABEE92A1}" presName="spaceBetweenRectangles" presStyleCnt="0"/>
      <dgm:spPr/>
    </dgm:pt>
    <dgm:pt modelId="{83933792-ABCE-4582-A3BA-4F6F45CDC687}" type="pres">
      <dgm:prSet presAssocID="{4C1F7802-38BA-4F4E-8A9A-9F47FE8EABC1}" presName="parentLin" presStyleCnt="0"/>
      <dgm:spPr/>
    </dgm:pt>
    <dgm:pt modelId="{E24EAE6C-096C-4D33-915D-F9045F791064}" type="pres">
      <dgm:prSet presAssocID="{4C1F7802-38BA-4F4E-8A9A-9F47FE8EABC1}" presName="parentLeftMargin" presStyleLbl="node1" presStyleIdx="0" presStyleCnt="2"/>
      <dgm:spPr/>
    </dgm:pt>
    <dgm:pt modelId="{004FE0EB-77B3-4E86-B9C4-D80534553643}" type="pres">
      <dgm:prSet presAssocID="{4C1F7802-38BA-4F4E-8A9A-9F47FE8EABC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1F5AD98-DBFC-4C7E-B83B-3E8DCC879350}" type="pres">
      <dgm:prSet presAssocID="{4C1F7802-38BA-4F4E-8A9A-9F47FE8EABC1}" presName="negativeSpace" presStyleCnt="0"/>
      <dgm:spPr/>
    </dgm:pt>
    <dgm:pt modelId="{07AA389A-D362-4FF5-83DA-E7F18CDC8CE6}" type="pres">
      <dgm:prSet presAssocID="{4C1F7802-38BA-4F4E-8A9A-9F47FE8EABC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AA04620A-AB5F-4683-8003-B974E60E3123}" type="presOf" srcId="{06D34A40-AAAB-4537-A0C7-3E6435D93688}" destId="{A0D2642D-6ABB-4AF1-9FA8-AC04B5E40777}" srcOrd="0" destOrd="0" presId="urn:microsoft.com/office/officeart/2005/8/layout/list1"/>
    <dgm:cxn modelId="{517A0B22-F037-4A4B-B159-6788AA7562CC}" srcId="{045633DF-908B-4439-8524-B2EC3E65C8DC}" destId="{D0C83F30-6DA9-4517-9D66-EB5E0EEAC027}" srcOrd="0" destOrd="0" parTransId="{D76C8DAD-682A-4BB0-9AC2-8DAB6CB4F09E}" sibTransId="{21D50E77-A1BF-49D9-94AC-262EABEE92A1}"/>
    <dgm:cxn modelId="{B6FEC73F-B374-48C7-BF4F-CA9C152C5629}" srcId="{4C1F7802-38BA-4F4E-8A9A-9F47FE8EABC1}" destId="{F66A2EAF-8048-473A-B437-4EE0A607D278}" srcOrd="1" destOrd="0" parTransId="{56605C80-E10C-41B4-AC43-E0BC42D57396}" sibTransId="{F83BA178-6164-45AC-A215-0486E601E48C}"/>
    <dgm:cxn modelId="{D119346F-AFCC-4491-B47C-9A9A82E70E0C}" srcId="{D0C83F30-6DA9-4517-9D66-EB5E0EEAC027}" destId="{A0A3A68E-0F65-4000-8A3A-7C6DAA95F207}" srcOrd="1" destOrd="0" parTransId="{4B5F03B4-F766-4E87-A9C7-1AF38C889FFD}" sibTransId="{8FEA82A1-63B6-45A6-BB07-5030989FBF0D}"/>
    <dgm:cxn modelId="{50DB7A52-D9A3-4086-8D96-C158872DE772}" srcId="{D0C83F30-6DA9-4517-9D66-EB5E0EEAC027}" destId="{06D34A40-AAAB-4537-A0C7-3E6435D93688}" srcOrd="0" destOrd="0" parTransId="{35BCB8BD-3834-47CC-9CA5-D0AFB63FB2B4}" sibTransId="{7658F887-8823-4673-8944-D241F87E899C}"/>
    <dgm:cxn modelId="{F8279759-F6AE-4A1F-9C2F-C3E911D8D49C}" type="presOf" srcId="{D0C83F30-6DA9-4517-9D66-EB5E0EEAC027}" destId="{9C565030-7AB6-4C7B-96D7-778B4A9EAD9B}" srcOrd="0" destOrd="0" presId="urn:microsoft.com/office/officeart/2005/8/layout/list1"/>
    <dgm:cxn modelId="{6355847C-FB3C-4363-A8FF-1E257A32AF1E}" type="presOf" srcId="{A0A3A68E-0F65-4000-8A3A-7C6DAA95F207}" destId="{A0D2642D-6ABB-4AF1-9FA8-AC04B5E40777}" srcOrd="0" destOrd="1" presId="urn:microsoft.com/office/officeart/2005/8/layout/list1"/>
    <dgm:cxn modelId="{4753D0A1-192C-4971-84BB-404C9D5F6A4A}" type="presOf" srcId="{F66A2EAF-8048-473A-B437-4EE0A607D278}" destId="{07AA389A-D362-4FF5-83DA-E7F18CDC8CE6}" srcOrd="0" destOrd="1" presId="urn:microsoft.com/office/officeart/2005/8/layout/list1"/>
    <dgm:cxn modelId="{424739A5-14B2-4175-B29F-9B8CD1EE2D07}" type="presOf" srcId="{D0C83F30-6DA9-4517-9D66-EB5E0EEAC027}" destId="{C495508B-11DB-498E-9616-FC0A9107097D}" srcOrd="1" destOrd="0" presId="urn:microsoft.com/office/officeart/2005/8/layout/list1"/>
    <dgm:cxn modelId="{633561AA-D60C-4C1F-8FE1-92BB20D5D5DF}" type="presOf" srcId="{4C1F7802-38BA-4F4E-8A9A-9F47FE8EABC1}" destId="{E24EAE6C-096C-4D33-915D-F9045F791064}" srcOrd="0" destOrd="0" presId="urn:microsoft.com/office/officeart/2005/8/layout/list1"/>
    <dgm:cxn modelId="{94302AD1-9AA6-4B02-834B-732F8EE923D5}" type="presOf" srcId="{045633DF-908B-4439-8524-B2EC3E65C8DC}" destId="{F02DF4EA-4056-4BF6-8322-EA5A428C81C7}" srcOrd="0" destOrd="0" presId="urn:microsoft.com/office/officeart/2005/8/layout/list1"/>
    <dgm:cxn modelId="{F776BAD9-E340-4EE9-A453-ECB5EB400289}" srcId="{045633DF-908B-4439-8524-B2EC3E65C8DC}" destId="{4C1F7802-38BA-4F4E-8A9A-9F47FE8EABC1}" srcOrd="1" destOrd="0" parTransId="{C2CAABE0-7167-4A0E-A383-DBEC647A09DF}" sibTransId="{B9B267B3-0AD6-4EFC-8036-23B401515CA6}"/>
    <dgm:cxn modelId="{DFA092E3-975A-4B0B-8D96-63965DEDA347}" type="presOf" srcId="{4C1F7802-38BA-4F4E-8A9A-9F47FE8EABC1}" destId="{004FE0EB-77B3-4E86-B9C4-D80534553643}" srcOrd="1" destOrd="0" presId="urn:microsoft.com/office/officeart/2005/8/layout/list1"/>
    <dgm:cxn modelId="{32C09DE6-03DF-48BA-9115-645303AF6ABF}" srcId="{4C1F7802-38BA-4F4E-8A9A-9F47FE8EABC1}" destId="{FB2E637D-030B-471F-91AE-C77745B74B17}" srcOrd="0" destOrd="0" parTransId="{F9EEA66F-5111-4A68-A697-49158A11DDA2}" sibTransId="{CCC5E13E-B05C-41D4-A571-0417F39A891C}"/>
    <dgm:cxn modelId="{432297F2-2E72-40A7-912E-B16A7A475AAC}" type="presOf" srcId="{FB2E637D-030B-471F-91AE-C77745B74B17}" destId="{07AA389A-D362-4FF5-83DA-E7F18CDC8CE6}" srcOrd="0" destOrd="0" presId="urn:microsoft.com/office/officeart/2005/8/layout/list1"/>
    <dgm:cxn modelId="{D670AD31-20ED-4759-9851-F3ACF768E305}" type="presParOf" srcId="{F02DF4EA-4056-4BF6-8322-EA5A428C81C7}" destId="{B9A0BB9A-4AD6-475C-AC77-304677F4B42E}" srcOrd="0" destOrd="0" presId="urn:microsoft.com/office/officeart/2005/8/layout/list1"/>
    <dgm:cxn modelId="{936C6872-B182-4D7A-9C0B-B4DE99B95EE8}" type="presParOf" srcId="{B9A0BB9A-4AD6-475C-AC77-304677F4B42E}" destId="{9C565030-7AB6-4C7B-96D7-778B4A9EAD9B}" srcOrd="0" destOrd="0" presId="urn:microsoft.com/office/officeart/2005/8/layout/list1"/>
    <dgm:cxn modelId="{5ECD1348-4B5A-4B1A-B5BB-E4E95091150B}" type="presParOf" srcId="{B9A0BB9A-4AD6-475C-AC77-304677F4B42E}" destId="{C495508B-11DB-498E-9616-FC0A9107097D}" srcOrd="1" destOrd="0" presId="urn:microsoft.com/office/officeart/2005/8/layout/list1"/>
    <dgm:cxn modelId="{0BB8083D-414E-417D-ACE6-E735DC2FD505}" type="presParOf" srcId="{F02DF4EA-4056-4BF6-8322-EA5A428C81C7}" destId="{051A9A7B-27FC-40E7-A01C-9FD5CE1B6FA6}" srcOrd="1" destOrd="0" presId="urn:microsoft.com/office/officeart/2005/8/layout/list1"/>
    <dgm:cxn modelId="{5580AED3-CEA0-446E-97C4-3ADED7777A59}" type="presParOf" srcId="{F02DF4EA-4056-4BF6-8322-EA5A428C81C7}" destId="{A0D2642D-6ABB-4AF1-9FA8-AC04B5E40777}" srcOrd="2" destOrd="0" presId="urn:microsoft.com/office/officeart/2005/8/layout/list1"/>
    <dgm:cxn modelId="{6E79B67D-1745-412B-8128-3E92F65DC626}" type="presParOf" srcId="{F02DF4EA-4056-4BF6-8322-EA5A428C81C7}" destId="{8A972897-2A98-49F0-9C8F-CED71098B156}" srcOrd="3" destOrd="0" presId="urn:microsoft.com/office/officeart/2005/8/layout/list1"/>
    <dgm:cxn modelId="{7F985DF8-7C06-40DA-AF8B-E6538667DE09}" type="presParOf" srcId="{F02DF4EA-4056-4BF6-8322-EA5A428C81C7}" destId="{83933792-ABCE-4582-A3BA-4F6F45CDC687}" srcOrd="4" destOrd="0" presId="urn:microsoft.com/office/officeart/2005/8/layout/list1"/>
    <dgm:cxn modelId="{0C85C551-5C5F-4CFF-93AB-91157F25E0C5}" type="presParOf" srcId="{83933792-ABCE-4582-A3BA-4F6F45CDC687}" destId="{E24EAE6C-096C-4D33-915D-F9045F791064}" srcOrd="0" destOrd="0" presId="urn:microsoft.com/office/officeart/2005/8/layout/list1"/>
    <dgm:cxn modelId="{50E8C376-66A8-4F2D-91E9-454D91E018A4}" type="presParOf" srcId="{83933792-ABCE-4582-A3BA-4F6F45CDC687}" destId="{004FE0EB-77B3-4E86-B9C4-D80534553643}" srcOrd="1" destOrd="0" presId="urn:microsoft.com/office/officeart/2005/8/layout/list1"/>
    <dgm:cxn modelId="{5B284D81-FBB8-45A5-9249-2B2DE54D4132}" type="presParOf" srcId="{F02DF4EA-4056-4BF6-8322-EA5A428C81C7}" destId="{51F5AD98-DBFC-4C7E-B83B-3E8DCC879350}" srcOrd="5" destOrd="0" presId="urn:microsoft.com/office/officeart/2005/8/layout/list1"/>
    <dgm:cxn modelId="{490AB507-9333-49FA-B7FB-817987FC81A1}" type="presParOf" srcId="{F02DF4EA-4056-4BF6-8322-EA5A428C81C7}" destId="{07AA389A-D362-4FF5-83DA-E7F18CDC8CE6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45633DF-908B-4439-8524-B2EC3E65C8DC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7D07C41-0CB9-4BE9-8AEB-E70E6392A0A6}">
      <dgm:prSet phldrT="[Text]" custT="1"/>
      <dgm:spPr>
        <a:solidFill>
          <a:srgbClr val="70AD47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b="1" dirty="0">
              <a:solidFill>
                <a:schemeClr val="bg1"/>
              </a:solidFill>
            </a:rPr>
            <a:t>Have a group mentality</a:t>
          </a:r>
        </a:p>
      </dgm:t>
    </dgm:pt>
    <dgm:pt modelId="{C74F1688-7052-4081-94E0-179396BF6D68}" type="parTrans" cxnId="{95C0F25D-A9DD-4A4C-A0F6-080DC8AF3ED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05782DA0-2937-4FA5-9FBB-9C7F3C4B10F9}" type="sibTrans" cxnId="{95C0F25D-A9DD-4A4C-A0F6-080DC8AF3ED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096F054A-1292-427A-87E5-2C20266986FA}">
      <dgm:prSet phldrT="[Text]"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>
              <a:solidFill>
                <a:schemeClr val="tx1">
                  <a:lumMod val="75000"/>
                  <a:lumOff val="25000"/>
                </a:schemeClr>
              </a:solidFill>
            </a:rPr>
            <a:t>Help your team members. </a:t>
          </a:r>
        </a:p>
      </dgm:t>
    </dgm:pt>
    <dgm:pt modelId="{8F576FBB-CCA9-4A0D-9C85-82947EE3C387}" type="parTrans" cxnId="{3087EC99-930B-44D6-BCE3-C2F579471CA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AD70997B-6DC4-47BB-8206-0FF43D4B3099}" type="sibTrans" cxnId="{3087EC99-930B-44D6-BCE3-C2F579471CA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67EE484B-B36B-4618-8406-68FBE6301ACE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>
              <a:solidFill>
                <a:schemeClr val="tx1">
                  <a:lumMod val="75000"/>
                  <a:lumOff val="25000"/>
                </a:schemeClr>
              </a:solidFill>
            </a:rPr>
            <a:t>Do not hide details from your team members.</a:t>
          </a:r>
        </a:p>
      </dgm:t>
    </dgm:pt>
    <dgm:pt modelId="{3B5D18B3-D17E-4005-9820-A16ABC3A5440}" type="parTrans" cxnId="{D992DB62-C249-49BE-AACD-0427006E3856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05ED5A83-159B-4013-8EB4-D75A4CCAF034}" type="sibTrans" cxnId="{D992DB62-C249-49BE-AACD-0427006E3856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US" sz="2000"/>
        </a:p>
      </dgm:t>
    </dgm:pt>
    <dgm:pt modelId="{AB7F788A-1096-4B4F-AF23-77CDD41B2B16}" type="pres">
      <dgm:prSet presAssocID="{045633DF-908B-4439-8524-B2EC3E65C8DC}" presName="linear" presStyleCnt="0">
        <dgm:presLayoutVars>
          <dgm:dir/>
          <dgm:animLvl val="lvl"/>
          <dgm:resizeHandles val="exact"/>
        </dgm:presLayoutVars>
      </dgm:prSet>
      <dgm:spPr/>
    </dgm:pt>
    <dgm:pt modelId="{78435EAA-07AE-4E67-837C-C5CE2AAF5580}" type="pres">
      <dgm:prSet presAssocID="{17D07C41-0CB9-4BE9-8AEB-E70E6392A0A6}" presName="parentLin" presStyleCnt="0"/>
      <dgm:spPr/>
    </dgm:pt>
    <dgm:pt modelId="{7413DD6A-B221-4E2A-9578-B446A868C115}" type="pres">
      <dgm:prSet presAssocID="{17D07C41-0CB9-4BE9-8AEB-E70E6392A0A6}" presName="parentLeftMargin" presStyleLbl="node1" presStyleIdx="0" presStyleCnt="1"/>
      <dgm:spPr/>
    </dgm:pt>
    <dgm:pt modelId="{1FBE36B4-300E-4A58-89C7-37E3D53B8B37}" type="pres">
      <dgm:prSet presAssocID="{17D07C41-0CB9-4BE9-8AEB-E70E6392A0A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C7E3366-2953-444F-BF54-802794FD7DA1}" type="pres">
      <dgm:prSet presAssocID="{17D07C41-0CB9-4BE9-8AEB-E70E6392A0A6}" presName="negativeSpace" presStyleCnt="0"/>
      <dgm:spPr/>
    </dgm:pt>
    <dgm:pt modelId="{248879D1-71A6-4577-AC28-999F83C92768}" type="pres">
      <dgm:prSet presAssocID="{17D07C41-0CB9-4BE9-8AEB-E70E6392A0A6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DEBDEF06-7EB1-4EBE-97F9-DB7ECB05A4E1}" type="presOf" srcId="{17D07C41-0CB9-4BE9-8AEB-E70E6392A0A6}" destId="{1FBE36B4-300E-4A58-89C7-37E3D53B8B37}" srcOrd="1" destOrd="0" presId="urn:microsoft.com/office/officeart/2005/8/layout/list1"/>
    <dgm:cxn modelId="{3EB5221C-4B5D-4E0E-8403-89B740219A90}" type="presOf" srcId="{045633DF-908B-4439-8524-B2EC3E65C8DC}" destId="{AB7F788A-1096-4B4F-AF23-77CDD41B2B16}" srcOrd="0" destOrd="0" presId="urn:microsoft.com/office/officeart/2005/8/layout/list1"/>
    <dgm:cxn modelId="{3D9C7521-6F33-40A5-822D-A55A9C821F2F}" type="presOf" srcId="{17D07C41-0CB9-4BE9-8AEB-E70E6392A0A6}" destId="{7413DD6A-B221-4E2A-9578-B446A868C115}" srcOrd="0" destOrd="0" presId="urn:microsoft.com/office/officeart/2005/8/layout/list1"/>
    <dgm:cxn modelId="{2F7F493F-D93E-41B1-8A2F-9EAD1B3B8B55}" type="presOf" srcId="{67EE484B-B36B-4618-8406-68FBE6301ACE}" destId="{248879D1-71A6-4577-AC28-999F83C92768}" srcOrd="0" destOrd="1" presId="urn:microsoft.com/office/officeart/2005/8/layout/list1"/>
    <dgm:cxn modelId="{95C0F25D-A9DD-4A4C-A0F6-080DC8AF3ED2}" srcId="{045633DF-908B-4439-8524-B2EC3E65C8DC}" destId="{17D07C41-0CB9-4BE9-8AEB-E70E6392A0A6}" srcOrd="0" destOrd="0" parTransId="{C74F1688-7052-4081-94E0-179396BF6D68}" sibTransId="{05782DA0-2937-4FA5-9FBB-9C7F3C4B10F9}"/>
    <dgm:cxn modelId="{D992DB62-C249-49BE-AACD-0427006E3856}" srcId="{17D07C41-0CB9-4BE9-8AEB-E70E6392A0A6}" destId="{67EE484B-B36B-4618-8406-68FBE6301ACE}" srcOrd="1" destOrd="0" parTransId="{3B5D18B3-D17E-4005-9820-A16ABC3A5440}" sibTransId="{05ED5A83-159B-4013-8EB4-D75A4CCAF034}"/>
    <dgm:cxn modelId="{AE212154-2C86-49AD-9FF2-E8A2F0D7A119}" type="presOf" srcId="{096F054A-1292-427A-87E5-2C20266986FA}" destId="{248879D1-71A6-4577-AC28-999F83C92768}" srcOrd="0" destOrd="0" presId="urn:microsoft.com/office/officeart/2005/8/layout/list1"/>
    <dgm:cxn modelId="{3087EC99-930B-44D6-BCE3-C2F579471CAB}" srcId="{17D07C41-0CB9-4BE9-8AEB-E70E6392A0A6}" destId="{096F054A-1292-427A-87E5-2C20266986FA}" srcOrd="0" destOrd="0" parTransId="{8F576FBB-CCA9-4A0D-9C85-82947EE3C387}" sibTransId="{AD70997B-6DC4-47BB-8206-0FF43D4B3099}"/>
    <dgm:cxn modelId="{0BD02F23-C38F-4773-9F40-8724C4B85573}" type="presParOf" srcId="{AB7F788A-1096-4B4F-AF23-77CDD41B2B16}" destId="{78435EAA-07AE-4E67-837C-C5CE2AAF5580}" srcOrd="0" destOrd="0" presId="urn:microsoft.com/office/officeart/2005/8/layout/list1"/>
    <dgm:cxn modelId="{1FFF1656-0EEC-4F62-BF47-0333F1385272}" type="presParOf" srcId="{78435EAA-07AE-4E67-837C-C5CE2AAF5580}" destId="{7413DD6A-B221-4E2A-9578-B446A868C115}" srcOrd="0" destOrd="0" presId="urn:microsoft.com/office/officeart/2005/8/layout/list1"/>
    <dgm:cxn modelId="{3A34FD1A-D4BE-45B6-83DD-EECB0A038E8D}" type="presParOf" srcId="{78435EAA-07AE-4E67-837C-C5CE2AAF5580}" destId="{1FBE36B4-300E-4A58-89C7-37E3D53B8B37}" srcOrd="1" destOrd="0" presId="urn:microsoft.com/office/officeart/2005/8/layout/list1"/>
    <dgm:cxn modelId="{CCEF3263-F85C-4156-B12C-7378DE6364AE}" type="presParOf" srcId="{AB7F788A-1096-4B4F-AF23-77CDD41B2B16}" destId="{0C7E3366-2953-444F-BF54-802794FD7DA1}" srcOrd="1" destOrd="0" presId="urn:microsoft.com/office/officeart/2005/8/layout/list1"/>
    <dgm:cxn modelId="{C8B952AA-7284-488D-B302-FF30599E905B}" type="presParOf" srcId="{AB7F788A-1096-4B4F-AF23-77CDD41B2B16}" destId="{248879D1-71A6-4577-AC28-999F83C92768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15A3CF0-CAFA-44A5-93D7-ACE629409D41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1BBBB4EC-6B43-4B67-A7C3-EEF69CA5540B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2000" dirty="0"/>
            <a:t>Giving or receiving instructions</a:t>
          </a:r>
        </a:p>
      </dgm:t>
    </dgm:pt>
    <dgm:pt modelId="{EDB56407-7D69-460B-BA6B-40ACBEA92007}" type="parTrans" cxnId="{6603C4B9-FC4B-4499-9925-0EE45F4D704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912B1D2D-4B5E-4303-8CF1-875902A57767}" type="sibTrans" cxnId="{6603C4B9-FC4B-4499-9925-0EE45F4D704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17F27342-F413-48D2-8C1D-F218EDEB52AD}">
      <dgm:prSet custT="1"/>
      <dgm:spPr>
        <a:solidFill>
          <a:srgbClr val="42BDCA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2000" dirty="0"/>
            <a:t>Solving a problem as a team</a:t>
          </a:r>
        </a:p>
      </dgm:t>
    </dgm:pt>
    <dgm:pt modelId="{4A4AB881-E3DD-4221-955F-E618F4E85CD1}" type="parTrans" cxnId="{19013F39-A5F4-4D23-ADB2-B1A081CDF63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9699115-DF57-4142-A91B-74F1EC5548BD}" type="sibTrans" cxnId="{19013F39-A5F4-4D23-ADB2-B1A081CDF63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B686E97C-12B0-4246-A3A6-1EF79D7C748B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2000" dirty="0"/>
            <a:t>Consulting</a:t>
          </a:r>
        </a:p>
      </dgm:t>
    </dgm:pt>
    <dgm:pt modelId="{E70B8FC1-D506-41F7-B3DB-707D94A01A17}" type="parTrans" cxnId="{4E174756-4150-4B06-9E35-3D250B9EEC2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E198F01F-33E4-442D-B9C0-D8AC4A36BC5D}" type="sibTrans" cxnId="{4E174756-4150-4B06-9E35-3D250B9EEC2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83826A3B-1C27-4BC4-A74D-BEBEACBA5F79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2000" dirty="0"/>
            <a:t>Referring tasks</a:t>
          </a:r>
        </a:p>
      </dgm:t>
    </dgm:pt>
    <dgm:pt modelId="{86325A21-8C2E-437E-B9B4-072D236B3437}" type="parTrans" cxnId="{45F3B259-530A-4652-A247-B2D90B195C78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1EB9D7C0-9603-4752-8044-4281968951AC}" type="sibTrans" cxnId="{45F3B259-530A-4652-A247-B2D90B195C78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59CC35BA-8760-4F2F-B82A-F4F05C014401}" type="pres">
      <dgm:prSet presAssocID="{C15A3CF0-CAFA-44A5-93D7-ACE629409D41}" presName="Name0" presStyleCnt="0">
        <dgm:presLayoutVars>
          <dgm:chMax val="7"/>
          <dgm:chPref val="7"/>
          <dgm:dir/>
        </dgm:presLayoutVars>
      </dgm:prSet>
      <dgm:spPr/>
    </dgm:pt>
    <dgm:pt modelId="{D73F32AA-04CC-43BC-A85A-8A16888671EA}" type="pres">
      <dgm:prSet presAssocID="{C15A3CF0-CAFA-44A5-93D7-ACE629409D41}" presName="Name1" presStyleCnt="0"/>
      <dgm:spPr/>
    </dgm:pt>
    <dgm:pt modelId="{E42E9BD3-2B64-4AC8-8A13-47F16A2FA3E7}" type="pres">
      <dgm:prSet presAssocID="{C15A3CF0-CAFA-44A5-93D7-ACE629409D41}" presName="cycle" presStyleCnt="0"/>
      <dgm:spPr/>
    </dgm:pt>
    <dgm:pt modelId="{72AA0228-47C4-4380-8019-C727BFB90C38}" type="pres">
      <dgm:prSet presAssocID="{C15A3CF0-CAFA-44A5-93D7-ACE629409D41}" presName="srcNode" presStyleLbl="node1" presStyleIdx="0" presStyleCnt="4"/>
      <dgm:spPr/>
    </dgm:pt>
    <dgm:pt modelId="{E9372517-24DC-43D5-A821-0A109A697B91}" type="pres">
      <dgm:prSet presAssocID="{C15A3CF0-CAFA-44A5-93D7-ACE629409D41}" presName="conn" presStyleLbl="parChTrans1D2" presStyleIdx="0" presStyleCnt="1"/>
      <dgm:spPr/>
    </dgm:pt>
    <dgm:pt modelId="{7A39B33E-3467-4E24-8CEB-632446435734}" type="pres">
      <dgm:prSet presAssocID="{C15A3CF0-CAFA-44A5-93D7-ACE629409D41}" presName="extraNode" presStyleLbl="node1" presStyleIdx="0" presStyleCnt="4"/>
      <dgm:spPr/>
    </dgm:pt>
    <dgm:pt modelId="{20C6A2EE-5B4F-445B-9252-11B81AA90757}" type="pres">
      <dgm:prSet presAssocID="{C15A3CF0-CAFA-44A5-93D7-ACE629409D41}" presName="dstNode" presStyleLbl="node1" presStyleIdx="0" presStyleCnt="4"/>
      <dgm:spPr/>
    </dgm:pt>
    <dgm:pt modelId="{5EDE7E1E-4686-4770-95FE-D2834E40DCD9}" type="pres">
      <dgm:prSet presAssocID="{1BBBB4EC-6B43-4B67-A7C3-EEF69CA5540B}" presName="text_1" presStyleLbl="node1" presStyleIdx="0" presStyleCnt="4">
        <dgm:presLayoutVars>
          <dgm:bulletEnabled val="1"/>
        </dgm:presLayoutVars>
      </dgm:prSet>
      <dgm:spPr/>
    </dgm:pt>
    <dgm:pt modelId="{3066788B-8181-4005-AEF6-D4BC2EF3C199}" type="pres">
      <dgm:prSet presAssocID="{1BBBB4EC-6B43-4B67-A7C3-EEF69CA5540B}" presName="accent_1" presStyleCnt="0"/>
      <dgm:spPr/>
    </dgm:pt>
    <dgm:pt modelId="{85AB024F-C1F0-4C73-9D02-59C58C3AA7EA}" type="pres">
      <dgm:prSet presAssocID="{1BBBB4EC-6B43-4B67-A7C3-EEF69CA5540B}" presName="accentRepeatNode" presStyleLbl="solidFgAcc1" presStyleIdx="0" presStyleCnt="4"/>
      <dgm:spPr/>
    </dgm:pt>
    <dgm:pt modelId="{B3C66D0F-4045-405F-A92F-717AE5955818}" type="pres">
      <dgm:prSet presAssocID="{17F27342-F413-48D2-8C1D-F218EDEB52AD}" presName="text_2" presStyleLbl="node1" presStyleIdx="1" presStyleCnt="4">
        <dgm:presLayoutVars>
          <dgm:bulletEnabled val="1"/>
        </dgm:presLayoutVars>
      </dgm:prSet>
      <dgm:spPr/>
    </dgm:pt>
    <dgm:pt modelId="{D203240A-5B13-4A92-8393-059B917633FA}" type="pres">
      <dgm:prSet presAssocID="{17F27342-F413-48D2-8C1D-F218EDEB52AD}" presName="accent_2" presStyleCnt="0"/>
      <dgm:spPr/>
    </dgm:pt>
    <dgm:pt modelId="{57A87317-0A76-4A41-A2E3-C31FDEBE1400}" type="pres">
      <dgm:prSet presAssocID="{17F27342-F413-48D2-8C1D-F218EDEB52AD}" presName="accentRepeatNode" presStyleLbl="solidFgAcc1" presStyleIdx="1" presStyleCnt="4"/>
      <dgm:spPr/>
    </dgm:pt>
    <dgm:pt modelId="{DA0D3358-C44B-4303-8A21-EA8C9F7FFC7C}" type="pres">
      <dgm:prSet presAssocID="{B686E97C-12B0-4246-A3A6-1EF79D7C748B}" presName="text_3" presStyleLbl="node1" presStyleIdx="2" presStyleCnt="4">
        <dgm:presLayoutVars>
          <dgm:bulletEnabled val="1"/>
        </dgm:presLayoutVars>
      </dgm:prSet>
      <dgm:spPr/>
    </dgm:pt>
    <dgm:pt modelId="{47EE78EC-5429-4487-8D10-865FAAAE8239}" type="pres">
      <dgm:prSet presAssocID="{B686E97C-12B0-4246-A3A6-1EF79D7C748B}" presName="accent_3" presStyleCnt="0"/>
      <dgm:spPr/>
    </dgm:pt>
    <dgm:pt modelId="{D8A6D1BC-AA78-4DB5-906B-11E0ECBB2BB3}" type="pres">
      <dgm:prSet presAssocID="{B686E97C-12B0-4246-A3A6-1EF79D7C748B}" presName="accentRepeatNode" presStyleLbl="solidFgAcc1" presStyleIdx="2" presStyleCnt="4"/>
      <dgm:spPr/>
    </dgm:pt>
    <dgm:pt modelId="{9863EB75-EDAF-4632-8B0B-85970E0559BA}" type="pres">
      <dgm:prSet presAssocID="{83826A3B-1C27-4BC4-A74D-BEBEACBA5F79}" presName="text_4" presStyleLbl="node1" presStyleIdx="3" presStyleCnt="4">
        <dgm:presLayoutVars>
          <dgm:bulletEnabled val="1"/>
        </dgm:presLayoutVars>
      </dgm:prSet>
      <dgm:spPr/>
    </dgm:pt>
    <dgm:pt modelId="{E6CFE2E3-A51F-422E-84D8-689C2BFD318B}" type="pres">
      <dgm:prSet presAssocID="{83826A3B-1C27-4BC4-A74D-BEBEACBA5F79}" presName="accent_4" presStyleCnt="0"/>
      <dgm:spPr/>
    </dgm:pt>
    <dgm:pt modelId="{C7D96649-A022-4BF7-82D5-04A32A18A7C1}" type="pres">
      <dgm:prSet presAssocID="{83826A3B-1C27-4BC4-A74D-BEBEACBA5F79}" presName="accentRepeatNode" presStyleLbl="solidFgAcc1" presStyleIdx="3" presStyleCnt="4"/>
      <dgm:spPr/>
    </dgm:pt>
  </dgm:ptLst>
  <dgm:cxnLst>
    <dgm:cxn modelId="{19013F39-A5F4-4D23-ADB2-B1A081CDF631}" srcId="{C15A3CF0-CAFA-44A5-93D7-ACE629409D41}" destId="{17F27342-F413-48D2-8C1D-F218EDEB52AD}" srcOrd="1" destOrd="0" parTransId="{4A4AB881-E3DD-4221-955F-E618F4E85CD1}" sibTransId="{39699115-DF57-4142-A91B-74F1EC5548BD}"/>
    <dgm:cxn modelId="{CCC82354-73BB-4953-B769-599C1A387880}" type="presOf" srcId="{17F27342-F413-48D2-8C1D-F218EDEB52AD}" destId="{B3C66D0F-4045-405F-A92F-717AE5955818}" srcOrd="0" destOrd="0" presId="urn:microsoft.com/office/officeart/2008/layout/VerticalCurvedList"/>
    <dgm:cxn modelId="{4E174756-4150-4B06-9E35-3D250B9EEC2A}" srcId="{C15A3CF0-CAFA-44A5-93D7-ACE629409D41}" destId="{B686E97C-12B0-4246-A3A6-1EF79D7C748B}" srcOrd="2" destOrd="0" parTransId="{E70B8FC1-D506-41F7-B3DB-707D94A01A17}" sibTransId="{E198F01F-33E4-442D-B9C0-D8AC4A36BC5D}"/>
    <dgm:cxn modelId="{45F3B259-530A-4652-A247-B2D90B195C78}" srcId="{C15A3CF0-CAFA-44A5-93D7-ACE629409D41}" destId="{83826A3B-1C27-4BC4-A74D-BEBEACBA5F79}" srcOrd="3" destOrd="0" parTransId="{86325A21-8C2E-437E-B9B4-072D236B3437}" sibTransId="{1EB9D7C0-9603-4752-8044-4281968951AC}"/>
    <dgm:cxn modelId="{9D10CAAB-34B9-4FCD-8B43-9F4B3D393167}" type="presOf" srcId="{1BBBB4EC-6B43-4B67-A7C3-EEF69CA5540B}" destId="{5EDE7E1E-4686-4770-95FE-D2834E40DCD9}" srcOrd="0" destOrd="0" presId="urn:microsoft.com/office/officeart/2008/layout/VerticalCurvedList"/>
    <dgm:cxn modelId="{6603C4B9-FC4B-4499-9925-0EE45F4D7041}" srcId="{C15A3CF0-CAFA-44A5-93D7-ACE629409D41}" destId="{1BBBB4EC-6B43-4B67-A7C3-EEF69CA5540B}" srcOrd="0" destOrd="0" parTransId="{EDB56407-7D69-460B-BA6B-40ACBEA92007}" sibTransId="{912B1D2D-4B5E-4303-8CF1-875902A57767}"/>
    <dgm:cxn modelId="{376B28D1-A742-4F7B-85BE-BE758AFBE965}" type="presOf" srcId="{83826A3B-1C27-4BC4-A74D-BEBEACBA5F79}" destId="{9863EB75-EDAF-4632-8B0B-85970E0559BA}" srcOrd="0" destOrd="0" presId="urn:microsoft.com/office/officeart/2008/layout/VerticalCurvedList"/>
    <dgm:cxn modelId="{51E150D3-D1A5-444E-AEE8-7651B076D540}" type="presOf" srcId="{C15A3CF0-CAFA-44A5-93D7-ACE629409D41}" destId="{59CC35BA-8760-4F2F-B82A-F4F05C014401}" srcOrd="0" destOrd="0" presId="urn:microsoft.com/office/officeart/2008/layout/VerticalCurvedList"/>
    <dgm:cxn modelId="{763F00D4-B01D-4B9E-9FA5-17D0E5EB3769}" type="presOf" srcId="{912B1D2D-4B5E-4303-8CF1-875902A57767}" destId="{E9372517-24DC-43D5-A821-0A109A697B91}" srcOrd="0" destOrd="0" presId="urn:microsoft.com/office/officeart/2008/layout/VerticalCurvedList"/>
    <dgm:cxn modelId="{434DC2F6-6ACC-49C8-8152-E16630C12898}" type="presOf" srcId="{B686E97C-12B0-4246-A3A6-1EF79D7C748B}" destId="{DA0D3358-C44B-4303-8A21-EA8C9F7FFC7C}" srcOrd="0" destOrd="0" presId="urn:microsoft.com/office/officeart/2008/layout/VerticalCurvedList"/>
    <dgm:cxn modelId="{C8C5C466-B63E-457C-90A6-6638B29791D8}" type="presParOf" srcId="{59CC35BA-8760-4F2F-B82A-F4F05C014401}" destId="{D73F32AA-04CC-43BC-A85A-8A16888671EA}" srcOrd="0" destOrd="0" presId="urn:microsoft.com/office/officeart/2008/layout/VerticalCurvedList"/>
    <dgm:cxn modelId="{4B38A2A8-7D78-44C7-BA29-E4C37D84BA56}" type="presParOf" srcId="{D73F32AA-04CC-43BC-A85A-8A16888671EA}" destId="{E42E9BD3-2B64-4AC8-8A13-47F16A2FA3E7}" srcOrd="0" destOrd="0" presId="urn:microsoft.com/office/officeart/2008/layout/VerticalCurvedList"/>
    <dgm:cxn modelId="{338BEDBA-8C94-4C00-BBC2-3596E349EF5E}" type="presParOf" srcId="{E42E9BD3-2B64-4AC8-8A13-47F16A2FA3E7}" destId="{72AA0228-47C4-4380-8019-C727BFB90C38}" srcOrd="0" destOrd="0" presId="urn:microsoft.com/office/officeart/2008/layout/VerticalCurvedList"/>
    <dgm:cxn modelId="{56F7CC06-DEF7-42BF-A63D-A0339C1C19F0}" type="presParOf" srcId="{E42E9BD3-2B64-4AC8-8A13-47F16A2FA3E7}" destId="{E9372517-24DC-43D5-A821-0A109A697B91}" srcOrd="1" destOrd="0" presId="urn:microsoft.com/office/officeart/2008/layout/VerticalCurvedList"/>
    <dgm:cxn modelId="{18A26ED4-526B-4A2B-8FAA-DFB3ED82A1C9}" type="presParOf" srcId="{E42E9BD3-2B64-4AC8-8A13-47F16A2FA3E7}" destId="{7A39B33E-3467-4E24-8CEB-632446435734}" srcOrd="2" destOrd="0" presId="urn:microsoft.com/office/officeart/2008/layout/VerticalCurvedList"/>
    <dgm:cxn modelId="{9998AD01-4EBC-4D1E-9E7D-7CEAF88D44A8}" type="presParOf" srcId="{E42E9BD3-2B64-4AC8-8A13-47F16A2FA3E7}" destId="{20C6A2EE-5B4F-445B-9252-11B81AA90757}" srcOrd="3" destOrd="0" presId="urn:microsoft.com/office/officeart/2008/layout/VerticalCurvedList"/>
    <dgm:cxn modelId="{0D6535DB-638B-405A-AAA2-F153F7A4AD4B}" type="presParOf" srcId="{D73F32AA-04CC-43BC-A85A-8A16888671EA}" destId="{5EDE7E1E-4686-4770-95FE-D2834E40DCD9}" srcOrd="1" destOrd="0" presId="urn:microsoft.com/office/officeart/2008/layout/VerticalCurvedList"/>
    <dgm:cxn modelId="{116741F5-A7DB-4CDE-AF48-290D7514C18D}" type="presParOf" srcId="{D73F32AA-04CC-43BC-A85A-8A16888671EA}" destId="{3066788B-8181-4005-AEF6-D4BC2EF3C199}" srcOrd="2" destOrd="0" presId="urn:microsoft.com/office/officeart/2008/layout/VerticalCurvedList"/>
    <dgm:cxn modelId="{BA2E07D9-CD0E-4F8F-A8D5-DA5A94E85E12}" type="presParOf" srcId="{3066788B-8181-4005-AEF6-D4BC2EF3C199}" destId="{85AB024F-C1F0-4C73-9D02-59C58C3AA7EA}" srcOrd="0" destOrd="0" presId="urn:microsoft.com/office/officeart/2008/layout/VerticalCurvedList"/>
    <dgm:cxn modelId="{12B85765-BAB7-4C60-8679-11CDF24E8C2E}" type="presParOf" srcId="{D73F32AA-04CC-43BC-A85A-8A16888671EA}" destId="{B3C66D0F-4045-405F-A92F-717AE5955818}" srcOrd="3" destOrd="0" presId="urn:microsoft.com/office/officeart/2008/layout/VerticalCurvedList"/>
    <dgm:cxn modelId="{88B68938-2736-4B6A-90A9-611E3469D91E}" type="presParOf" srcId="{D73F32AA-04CC-43BC-A85A-8A16888671EA}" destId="{D203240A-5B13-4A92-8393-059B917633FA}" srcOrd="4" destOrd="0" presId="urn:microsoft.com/office/officeart/2008/layout/VerticalCurvedList"/>
    <dgm:cxn modelId="{B8C0BDD4-688D-4D99-BC05-B26DD9FD01CA}" type="presParOf" srcId="{D203240A-5B13-4A92-8393-059B917633FA}" destId="{57A87317-0A76-4A41-A2E3-C31FDEBE1400}" srcOrd="0" destOrd="0" presId="urn:microsoft.com/office/officeart/2008/layout/VerticalCurvedList"/>
    <dgm:cxn modelId="{B7CE1EF4-F2F8-4E5D-993C-A74B18F548C4}" type="presParOf" srcId="{D73F32AA-04CC-43BC-A85A-8A16888671EA}" destId="{DA0D3358-C44B-4303-8A21-EA8C9F7FFC7C}" srcOrd="5" destOrd="0" presId="urn:microsoft.com/office/officeart/2008/layout/VerticalCurvedList"/>
    <dgm:cxn modelId="{B673A94D-B488-4981-927D-587B82C911FA}" type="presParOf" srcId="{D73F32AA-04CC-43BC-A85A-8A16888671EA}" destId="{47EE78EC-5429-4487-8D10-865FAAAE8239}" srcOrd="6" destOrd="0" presId="urn:microsoft.com/office/officeart/2008/layout/VerticalCurvedList"/>
    <dgm:cxn modelId="{EE06BDA3-62C2-45C6-94B0-751A9702421A}" type="presParOf" srcId="{47EE78EC-5429-4487-8D10-865FAAAE8239}" destId="{D8A6D1BC-AA78-4DB5-906B-11E0ECBB2BB3}" srcOrd="0" destOrd="0" presId="urn:microsoft.com/office/officeart/2008/layout/VerticalCurvedList"/>
    <dgm:cxn modelId="{D916DC6F-2ACE-4FB3-A7B5-05EDE9902EB8}" type="presParOf" srcId="{D73F32AA-04CC-43BC-A85A-8A16888671EA}" destId="{9863EB75-EDAF-4632-8B0B-85970E0559BA}" srcOrd="7" destOrd="0" presId="urn:microsoft.com/office/officeart/2008/layout/VerticalCurvedList"/>
    <dgm:cxn modelId="{E97BBCD4-C76F-4B1C-87C9-16B492857CA8}" type="presParOf" srcId="{D73F32AA-04CC-43BC-A85A-8A16888671EA}" destId="{E6CFE2E3-A51F-422E-84D8-689C2BFD318B}" srcOrd="8" destOrd="0" presId="urn:microsoft.com/office/officeart/2008/layout/VerticalCurvedList"/>
    <dgm:cxn modelId="{1DC2E654-7B9D-47D4-B037-EA6904813E91}" type="presParOf" srcId="{E6CFE2E3-A51F-422E-84D8-689C2BFD318B}" destId="{C7D96649-A022-4BF7-82D5-04A32A18A7C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191F74F-4F63-4510-BD58-7A85FA79028E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309D4679-64E3-41E8-8F99-19C0CE41ECD9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/>
            <a:t>Helplines </a:t>
          </a:r>
          <a:endParaRPr lang="en-AU" sz="2000" dirty="0"/>
        </a:p>
      </dgm:t>
    </dgm:pt>
    <dgm:pt modelId="{7C6F5E97-C227-4E26-BB81-6673FFB5236E}" type="parTrans" cxnId="{B537C77F-C32D-4831-9DAB-6E98A9A94A9E}">
      <dgm:prSet/>
      <dgm:spPr/>
      <dgm:t>
        <a:bodyPr/>
        <a:lstStyle/>
        <a:p>
          <a:endParaRPr lang="en-AU"/>
        </a:p>
      </dgm:t>
    </dgm:pt>
    <dgm:pt modelId="{4F5AF067-98F4-4798-9C65-516AA0E4167C}" type="sibTrans" cxnId="{B537C77F-C32D-4831-9DAB-6E98A9A94A9E}">
      <dgm:prSet/>
      <dgm:spPr/>
      <dgm:t>
        <a:bodyPr/>
        <a:lstStyle/>
        <a:p>
          <a:endParaRPr lang="en-AU"/>
        </a:p>
      </dgm:t>
    </dgm:pt>
    <dgm:pt modelId="{E6C51D92-3D9D-484A-B10B-DDC1702DB966}">
      <dgm:prSet custT="1"/>
      <dgm:spPr>
        <a:solidFill>
          <a:srgbClr val="42BDCA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Employment services</a:t>
          </a:r>
          <a:endParaRPr lang="en-US" sz="2000" dirty="0"/>
        </a:p>
      </dgm:t>
    </dgm:pt>
    <dgm:pt modelId="{DA8F29DA-C110-449B-9DBC-C11A983E6644}" type="parTrans" cxnId="{03C66D2C-538D-4F7A-8713-826BEA4265E6}">
      <dgm:prSet/>
      <dgm:spPr/>
      <dgm:t>
        <a:bodyPr/>
        <a:lstStyle/>
        <a:p>
          <a:endParaRPr lang="en-AU"/>
        </a:p>
      </dgm:t>
    </dgm:pt>
    <dgm:pt modelId="{A31F6EB1-FB03-4AB5-B30B-41DC17EA460D}" type="sibTrans" cxnId="{03C66D2C-538D-4F7A-8713-826BEA4265E6}">
      <dgm:prSet/>
      <dgm:spPr/>
      <dgm:t>
        <a:bodyPr/>
        <a:lstStyle/>
        <a:p>
          <a:endParaRPr lang="en-AU"/>
        </a:p>
      </dgm:t>
    </dgm:pt>
    <dgm:pt modelId="{FCA9333F-CC8C-4603-9A30-68D1B1AA7FBA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Mental health programs</a:t>
          </a:r>
          <a:endParaRPr lang="en-US" sz="2000" dirty="0"/>
        </a:p>
      </dgm:t>
    </dgm:pt>
    <dgm:pt modelId="{58D6497E-0321-458E-8011-FA6A93247328}" type="parTrans" cxnId="{F1964B5C-BC1B-4CE0-9033-51C98FC764B4}">
      <dgm:prSet/>
      <dgm:spPr/>
      <dgm:t>
        <a:bodyPr/>
        <a:lstStyle/>
        <a:p>
          <a:endParaRPr lang="en-AU"/>
        </a:p>
      </dgm:t>
    </dgm:pt>
    <dgm:pt modelId="{6855BE76-2026-4034-B22E-341EC5E5FDF3}" type="sibTrans" cxnId="{F1964B5C-BC1B-4CE0-9033-51C98FC764B4}">
      <dgm:prSet/>
      <dgm:spPr/>
      <dgm:t>
        <a:bodyPr/>
        <a:lstStyle/>
        <a:p>
          <a:endParaRPr lang="en-AU"/>
        </a:p>
      </dgm:t>
    </dgm:pt>
    <dgm:pt modelId="{340F750B-6D4C-446B-B1C8-F2D7096AA48F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Advocacy support</a:t>
          </a:r>
          <a:endParaRPr lang="en-US" sz="2000" dirty="0"/>
        </a:p>
      </dgm:t>
    </dgm:pt>
    <dgm:pt modelId="{6DC31C1B-29FD-4843-B42A-C861BCE2A317}" type="parTrans" cxnId="{EF508652-B88D-4C9E-84E7-CBB9565BF238}">
      <dgm:prSet/>
      <dgm:spPr/>
      <dgm:t>
        <a:bodyPr/>
        <a:lstStyle/>
        <a:p>
          <a:endParaRPr lang="en-AU"/>
        </a:p>
      </dgm:t>
    </dgm:pt>
    <dgm:pt modelId="{A32755A8-2A5F-4F32-9C2A-0318C70D37D4}" type="sibTrans" cxnId="{EF508652-B88D-4C9E-84E7-CBB9565BF238}">
      <dgm:prSet/>
      <dgm:spPr/>
      <dgm:t>
        <a:bodyPr/>
        <a:lstStyle/>
        <a:p>
          <a:endParaRPr lang="en-AU"/>
        </a:p>
      </dgm:t>
    </dgm:pt>
    <dgm:pt modelId="{A9B23BB6-50B9-44EF-A301-FA3D331106BA}" type="pres">
      <dgm:prSet presAssocID="{4191F74F-4F63-4510-BD58-7A85FA79028E}" presName="diagram" presStyleCnt="0">
        <dgm:presLayoutVars>
          <dgm:dir/>
          <dgm:resizeHandles val="exact"/>
        </dgm:presLayoutVars>
      </dgm:prSet>
      <dgm:spPr/>
    </dgm:pt>
    <dgm:pt modelId="{D946B08B-03E8-4AFB-BDF7-421D223F071F}" type="pres">
      <dgm:prSet presAssocID="{309D4679-64E3-41E8-8F99-19C0CE41ECD9}" presName="node" presStyleLbl="node1" presStyleIdx="0" presStyleCnt="4" custScaleX="144086">
        <dgm:presLayoutVars>
          <dgm:bulletEnabled val="1"/>
        </dgm:presLayoutVars>
      </dgm:prSet>
      <dgm:spPr/>
    </dgm:pt>
    <dgm:pt modelId="{4B48C478-6702-4E70-B10C-1706DE0CC960}" type="pres">
      <dgm:prSet presAssocID="{4F5AF067-98F4-4798-9C65-516AA0E4167C}" presName="sibTrans" presStyleCnt="0"/>
      <dgm:spPr/>
    </dgm:pt>
    <dgm:pt modelId="{49D988EA-C0F0-4F73-8233-4BD5B1BC1157}" type="pres">
      <dgm:prSet presAssocID="{E6C51D92-3D9D-484A-B10B-DDC1702DB966}" presName="node" presStyleLbl="node1" presStyleIdx="1" presStyleCnt="4" custScaleX="144086">
        <dgm:presLayoutVars>
          <dgm:bulletEnabled val="1"/>
        </dgm:presLayoutVars>
      </dgm:prSet>
      <dgm:spPr/>
    </dgm:pt>
    <dgm:pt modelId="{5D01F2B3-F28E-4705-9116-276460BD525E}" type="pres">
      <dgm:prSet presAssocID="{A31F6EB1-FB03-4AB5-B30B-41DC17EA460D}" presName="sibTrans" presStyleCnt="0"/>
      <dgm:spPr/>
    </dgm:pt>
    <dgm:pt modelId="{645F2FCC-5DA2-4984-BAB4-C98A39897BFC}" type="pres">
      <dgm:prSet presAssocID="{FCA9333F-CC8C-4603-9A30-68D1B1AA7FBA}" presName="node" presStyleLbl="node1" presStyleIdx="2" presStyleCnt="4" custScaleX="144086">
        <dgm:presLayoutVars>
          <dgm:bulletEnabled val="1"/>
        </dgm:presLayoutVars>
      </dgm:prSet>
      <dgm:spPr/>
    </dgm:pt>
    <dgm:pt modelId="{898C6E2A-7FE3-4BE5-9416-1EE408DF615E}" type="pres">
      <dgm:prSet presAssocID="{6855BE76-2026-4034-B22E-341EC5E5FDF3}" presName="sibTrans" presStyleCnt="0"/>
      <dgm:spPr/>
    </dgm:pt>
    <dgm:pt modelId="{88382B39-809F-4061-B20E-AB96019DAE50}" type="pres">
      <dgm:prSet presAssocID="{340F750B-6D4C-446B-B1C8-F2D7096AA48F}" presName="node" presStyleLbl="node1" presStyleIdx="3" presStyleCnt="4" custScaleX="144086">
        <dgm:presLayoutVars>
          <dgm:bulletEnabled val="1"/>
        </dgm:presLayoutVars>
      </dgm:prSet>
      <dgm:spPr/>
    </dgm:pt>
  </dgm:ptLst>
  <dgm:cxnLst>
    <dgm:cxn modelId="{03C66D2C-538D-4F7A-8713-826BEA4265E6}" srcId="{4191F74F-4F63-4510-BD58-7A85FA79028E}" destId="{E6C51D92-3D9D-484A-B10B-DDC1702DB966}" srcOrd="1" destOrd="0" parTransId="{DA8F29DA-C110-449B-9DBC-C11A983E6644}" sibTransId="{A31F6EB1-FB03-4AB5-B30B-41DC17EA460D}"/>
    <dgm:cxn modelId="{F1964B5C-BC1B-4CE0-9033-51C98FC764B4}" srcId="{4191F74F-4F63-4510-BD58-7A85FA79028E}" destId="{FCA9333F-CC8C-4603-9A30-68D1B1AA7FBA}" srcOrd="2" destOrd="0" parTransId="{58D6497E-0321-458E-8011-FA6A93247328}" sibTransId="{6855BE76-2026-4034-B22E-341EC5E5FDF3}"/>
    <dgm:cxn modelId="{EF508652-B88D-4C9E-84E7-CBB9565BF238}" srcId="{4191F74F-4F63-4510-BD58-7A85FA79028E}" destId="{340F750B-6D4C-446B-B1C8-F2D7096AA48F}" srcOrd="3" destOrd="0" parTransId="{6DC31C1B-29FD-4843-B42A-C861BCE2A317}" sibTransId="{A32755A8-2A5F-4F32-9C2A-0318C70D37D4}"/>
    <dgm:cxn modelId="{870A9779-E01B-4650-AB6F-65748F531886}" type="presOf" srcId="{309D4679-64E3-41E8-8F99-19C0CE41ECD9}" destId="{D946B08B-03E8-4AFB-BDF7-421D223F071F}" srcOrd="0" destOrd="0" presId="urn:microsoft.com/office/officeart/2005/8/layout/default"/>
    <dgm:cxn modelId="{B537C77F-C32D-4831-9DAB-6E98A9A94A9E}" srcId="{4191F74F-4F63-4510-BD58-7A85FA79028E}" destId="{309D4679-64E3-41E8-8F99-19C0CE41ECD9}" srcOrd="0" destOrd="0" parTransId="{7C6F5E97-C227-4E26-BB81-6673FFB5236E}" sibTransId="{4F5AF067-98F4-4798-9C65-516AA0E4167C}"/>
    <dgm:cxn modelId="{BC5697A5-273E-49A7-A306-565591FB5A29}" type="presOf" srcId="{E6C51D92-3D9D-484A-B10B-DDC1702DB966}" destId="{49D988EA-C0F0-4F73-8233-4BD5B1BC1157}" srcOrd="0" destOrd="0" presId="urn:microsoft.com/office/officeart/2005/8/layout/default"/>
    <dgm:cxn modelId="{8B30D2DC-291A-4B27-BFC8-BB80357C2AFF}" type="presOf" srcId="{340F750B-6D4C-446B-B1C8-F2D7096AA48F}" destId="{88382B39-809F-4061-B20E-AB96019DAE50}" srcOrd="0" destOrd="0" presId="urn:microsoft.com/office/officeart/2005/8/layout/default"/>
    <dgm:cxn modelId="{C56AF1E7-0107-4204-8F73-D5EB3B34DDEF}" type="presOf" srcId="{FCA9333F-CC8C-4603-9A30-68D1B1AA7FBA}" destId="{645F2FCC-5DA2-4984-BAB4-C98A39897BFC}" srcOrd="0" destOrd="0" presId="urn:microsoft.com/office/officeart/2005/8/layout/default"/>
    <dgm:cxn modelId="{B35C70E8-3E76-470E-B0D6-08C6A4592173}" type="presOf" srcId="{4191F74F-4F63-4510-BD58-7A85FA79028E}" destId="{A9B23BB6-50B9-44EF-A301-FA3D331106BA}" srcOrd="0" destOrd="0" presId="urn:microsoft.com/office/officeart/2005/8/layout/default"/>
    <dgm:cxn modelId="{55519799-A04C-481D-AD46-35704A89B83E}" type="presParOf" srcId="{A9B23BB6-50B9-44EF-A301-FA3D331106BA}" destId="{D946B08B-03E8-4AFB-BDF7-421D223F071F}" srcOrd="0" destOrd="0" presId="urn:microsoft.com/office/officeart/2005/8/layout/default"/>
    <dgm:cxn modelId="{D9A60E24-3BBC-4EF5-A45F-7A85D6CC6440}" type="presParOf" srcId="{A9B23BB6-50B9-44EF-A301-FA3D331106BA}" destId="{4B48C478-6702-4E70-B10C-1706DE0CC960}" srcOrd="1" destOrd="0" presId="urn:microsoft.com/office/officeart/2005/8/layout/default"/>
    <dgm:cxn modelId="{3B0128C9-2206-4FB8-A052-B95EAD607472}" type="presParOf" srcId="{A9B23BB6-50B9-44EF-A301-FA3D331106BA}" destId="{49D988EA-C0F0-4F73-8233-4BD5B1BC1157}" srcOrd="2" destOrd="0" presId="urn:microsoft.com/office/officeart/2005/8/layout/default"/>
    <dgm:cxn modelId="{5F26CE8D-B642-47A1-84A1-25A7E0A789BB}" type="presParOf" srcId="{A9B23BB6-50B9-44EF-A301-FA3D331106BA}" destId="{5D01F2B3-F28E-4705-9116-276460BD525E}" srcOrd="3" destOrd="0" presId="urn:microsoft.com/office/officeart/2005/8/layout/default"/>
    <dgm:cxn modelId="{1E0AE8A5-1C1C-4C04-A5C6-D3A5DEDB3CB4}" type="presParOf" srcId="{A9B23BB6-50B9-44EF-A301-FA3D331106BA}" destId="{645F2FCC-5DA2-4984-BAB4-C98A39897BFC}" srcOrd="4" destOrd="0" presId="urn:microsoft.com/office/officeart/2005/8/layout/default"/>
    <dgm:cxn modelId="{E311F940-0123-48EB-AC10-0F5D9F3DE337}" type="presParOf" srcId="{A9B23BB6-50B9-44EF-A301-FA3D331106BA}" destId="{898C6E2A-7FE3-4BE5-9416-1EE408DF615E}" srcOrd="5" destOrd="0" presId="urn:microsoft.com/office/officeart/2005/8/layout/default"/>
    <dgm:cxn modelId="{015061F9-1DBF-40F4-8F26-809FE6CC102C}" type="presParOf" srcId="{A9B23BB6-50B9-44EF-A301-FA3D331106BA}" destId="{88382B39-809F-4061-B20E-AB96019DAE50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F268B0-AE9C-4C26-B735-7DF30517D3E5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4D1C10C7-A6F2-40DC-87A3-436B34CF10FA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Training and information </a:t>
          </a:r>
          <a:endParaRPr lang="en-AU" sz="2000" dirty="0"/>
        </a:p>
      </dgm:t>
    </dgm:pt>
    <dgm:pt modelId="{6CA6F7A4-79C1-46C7-A622-4AC66A7B745F}" type="parTrans" cxnId="{2293A2AA-3FE6-47D3-B305-D13DC86A4920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77ED2604-B269-477E-8048-450FD6BBEF1C}" type="sibTrans" cxnId="{2293A2AA-3FE6-47D3-B305-D13DC86A4920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6844E0B3-7F0A-4AB6-ABFC-6249D9D45645}">
      <dgm:prSet custT="1"/>
      <dgm:spPr>
        <a:solidFill>
          <a:srgbClr val="42BDCA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Accommodation</a:t>
          </a:r>
          <a:endParaRPr lang="en-US" sz="2000" dirty="0"/>
        </a:p>
      </dgm:t>
    </dgm:pt>
    <dgm:pt modelId="{EC434EB8-D930-4664-AE0B-CC5BB8FADAB6}" type="parTrans" cxnId="{38A284F4-E567-4457-8E6A-23A5877D482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2AA52C6F-FFCB-4EC6-B27C-534B5ED44003}" type="sibTrans" cxnId="{38A284F4-E567-4457-8E6A-23A5877D482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F686C110-DEC5-41F0-AF98-55F39D34F231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Operational frameworks</a:t>
          </a:r>
          <a:endParaRPr lang="en-US" sz="2000" dirty="0"/>
        </a:p>
      </dgm:t>
    </dgm:pt>
    <dgm:pt modelId="{309C6721-08BF-4D2E-A24C-6DA31C28829A}" type="parTrans" cxnId="{B6EADE90-15B6-42AF-A753-21525B749A88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A77A2A25-4270-4E1B-B307-16F206420A8A}" type="sibTrans" cxnId="{B6EADE90-15B6-42AF-A753-21525B749A88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B3158B08-AE8B-4E5E-BAF1-34A34ED67E55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Funding</a:t>
          </a:r>
          <a:endParaRPr lang="en-US" sz="2000" dirty="0"/>
        </a:p>
      </dgm:t>
    </dgm:pt>
    <dgm:pt modelId="{0CA02ECE-92B8-493F-A524-AEADDB561898}" type="parTrans" cxnId="{FD9CCEA2-A513-458D-977D-14AEC1105BD3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EB2EB8DD-5F67-4590-A1FF-91C020B2520C}" type="sibTrans" cxnId="{FD9CCEA2-A513-458D-977D-14AEC1105BD3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87E921AA-5B85-41E7-A560-DF9DD0EC5B98}" type="pres">
      <dgm:prSet presAssocID="{00F268B0-AE9C-4C26-B735-7DF30517D3E5}" presName="linear" presStyleCnt="0">
        <dgm:presLayoutVars>
          <dgm:dir/>
          <dgm:animLvl val="lvl"/>
          <dgm:resizeHandles val="exact"/>
        </dgm:presLayoutVars>
      </dgm:prSet>
      <dgm:spPr/>
    </dgm:pt>
    <dgm:pt modelId="{9BD30D33-A9FC-4463-99AA-83E1EE29A68D}" type="pres">
      <dgm:prSet presAssocID="{4D1C10C7-A6F2-40DC-87A3-436B34CF10FA}" presName="parentLin" presStyleCnt="0"/>
      <dgm:spPr/>
    </dgm:pt>
    <dgm:pt modelId="{795E1520-A24C-4FCA-A72F-ADF2B07BBA0B}" type="pres">
      <dgm:prSet presAssocID="{4D1C10C7-A6F2-40DC-87A3-436B34CF10FA}" presName="parentLeftMargin" presStyleLbl="node1" presStyleIdx="0" presStyleCnt="4"/>
      <dgm:spPr/>
    </dgm:pt>
    <dgm:pt modelId="{28D7BE96-E28F-494E-A3B0-99AB664AAE7B}" type="pres">
      <dgm:prSet presAssocID="{4D1C10C7-A6F2-40DC-87A3-436B34CF10F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EB1136E-7853-4571-8855-833985816E7E}" type="pres">
      <dgm:prSet presAssocID="{4D1C10C7-A6F2-40DC-87A3-436B34CF10FA}" presName="negativeSpace" presStyleCnt="0"/>
      <dgm:spPr/>
    </dgm:pt>
    <dgm:pt modelId="{2B2F8348-0DEC-4834-9036-CBD86A553425}" type="pres">
      <dgm:prSet presAssocID="{4D1C10C7-A6F2-40DC-87A3-436B34CF10FA}" presName="childText" presStyleLbl="conFgAcc1" presStyleIdx="0" presStyleCnt="4">
        <dgm:presLayoutVars>
          <dgm:bulletEnabled val="1"/>
        </dgm:presLayoutVars>
      </dgm:prSet>
      <dgm:spPr/>
    </dgm:pt>
    <dgm:pt modelId="{EB577FF1-3CA2-4EC9-B368-BB848568BED9}" type="pres">
      <dgm:prSet presAssocID="{77ED2604-B269-477E-8048-450FD6BBEF1C}" presName="spaceBetweenRectangles" presStyleCnt="0"/>
      <dgm:spPr/>
    </dgm:pt>
    <dgm:pt modelId="{C378E8E7-3CC6-4CE2-AF4E-69E173984314}" type="pres">
      <dgm:prSet presAssocID="{6844E0B3-7F0A-4AB6-ABFC-6249D9D45645}" presName="parentLin" presStyleCnt="0"/>
      <dgm:spPr/>
    </dgm:pt>
    <dgm:pt modelId="{AD7FE79B-EEBD-4EF4-B329-56D7F2028540}" type="pres">
      <dgm:prSet presAssocID="{6844E0B3-7F0A-4AB6-ABFC-6249D9D45645}" presName="parentLeftMargin" presStyleLbl="node1" presStyleIdx="0" presStyleCnt="4"/>
      <dgm:spPr/>
    </dgm:pt>
    <dgm:pt modelId="{4D2AC56C-A3CE-4B0D-A292-1F8BA79DBEF4}" type="pres">
      <dgm:prSet presAssocID="{6844E0B3-7F0A-4AB6-ABFC-6249D9D4564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D1D444DF-32D1-4D08-B8B3-B8999E9BFCF9}" type="pres">
      <dgm:prSet presAssocID="{6844E0B3-7F0A-4AB6-ABFC-6249D9D45645}" presName="negativeSpace" presStyleCnt="0"/>
      <dgm:spPr/>
    </dgm:pt>
    <dgm:pt modelId="{6B009C64-A03B-4989-9E22-BE771878E2F9}" type="pres">
      <dgm:prSet presAssocID="{6844E0B3-7F0A-4AB6-ABFC-6249D9D45645}" presName="childText" presStyleLbl="conFgAcc1" presStyleIdx="1" presStyleCnt="4">
        <dgm:presLayoutVars>
          <dgm:bulletEnabled val="1"/>
        </dgm:presLayoutVars>
      </dgm:prSet>
      <dgm:spPr/>
    </dgm:pt>
    <dgm:pt modelId="{F98CB9CA-7573-42FE-A7C5-137FC8919DBB}" type="pres">
      <dgm:prSet presAssocID="{2AA52C6F-FFCB-4EC6-B27C-534B5ED44003}" presName="spaceBetweenRectangles" presStyleCnt="0"/>
      <dgm:spPr/>
    </dgm:pt>
    <dgm:pt modelId="{93DE568E-6505-4457-817C-008E9568F7E0}" type="pres">
      <dgm:prSet presAssocID="{F686C110-DEC5-41F0-AF98-55F39D34F231}" presName="parentLin" presStyleCnt="0"/>
      <dgm:spPr/>
    </dgm:pt>
    <dgm:pt modelId="{42760963-374C-4011-991E-AE4A9D3420D2}" type="pres">
      <dgm:prSet presAssocID="{F686C110-DEC5-41F0-AF98-55F39D34F231}" presName="parentLeftMargin" presStyleLbl="node1" presStyleIdx="1" presStyleCnt="4"/>
      <dgm:spPr/>
    </dgm:pt>
    <dgm:pt modelId="{CE29020F-2585-4B85-A3D1-596BCE5B2AC6}" type="pres">
      <dgm:prSet presAssocID="{F686C110-DEC5-41F0-AF98-55F39D34F23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F7FA4B0-F673-4C3F-973D-C4912C8B2305}" type="pres">
      <dgm:prSet presAssocID="{F686C110-DEC5-41F0-AF98-55F39D34F231}" presName="negativeSpace" presStyleCnt="0"/>
      <dgm:spPr/>
    </dgm:pt>
    <dgm:pt modelId="{AA8017C6-E5A6-4A96-93FF-7F4A7A82E2BE}" type="pres">
      <dgm:prSet presAssocID="{F686C110-DEC5-41F0-AF98-55F39D34F231}" presName="childText" presStyleLbl="conFgAcc1" presStyleIdx="2" presStyleCnt="4">
        <dgm:presLayoutVars>
          <dgm:bulletEnabled val="1"/>
        </dgm:presLayoutVars>
      </dgm:prSet>
      <dgm:spPr/>
    </dgm:pt>
    <dgm:pt modelId="{A0FAB256-504B-4C5C-99AC-3B964FDCAEF6}" type="pres">
      <dgm:prSet presAssocID="{A77A2A25-4270-4E1B-B307-16F206420A8A}" presName="spaceBetweenRectangles" presStyleCnt="0"/>
      <dgm:spPr/>
    </dgm:pt>
    <dgm:pt modelId="{9FD518D1-B579-40E0-9F20-876E620852FB}" type="pres">
      <dgm:prSet presAssocID="{B3158B08-AE8B-4E5E-BAF1-34A34ED67E55}" presName="parentLin" presStyleCnt="0"/>
      <dgm:spPr/>
    </dgm:pt>
    <dgm:pt modelId="{99067ABD-3CE9-4003-9520-C34F790DFFE1}" type="pres">
      <dgm:prSet presAssocID="{B3158B08-AE8B-4E5E-BAF1-34A34ED67E55}" presName="parentLeftMargin" presStyleLbl="node1" presStyleIdx="2" presStyleCnt="4"/>
      <dgm:spPr/>
    </dgm:pt>
    <dgm:pt modelId="{F3871C65-684C-4BEF-A664-7F20E66DE6D1}" type="pres">
      <dgm:prSet presAssocID="{B3158B08-AE8B-4E5E-BAF1-34A34ED67E55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7390A447-F37A-4A6D-8649-CC611BDAF065}" type="pres">
      <dgm:prSet presAssocID="{B3158B08-AE8B-4E5E-BAF1-34A34ED67E55}" presName="negativeSpace" presStyleCnt="0"/>
      <dgm:spPr/>
    </dgm:pt>
    <dgm:pt modelId="{0C41FA4E-7CB2-4982-81B3-BC29E97F156E}" type="pres">
      <dgm:prSet presAssocID="{B3158B08-AE8B-4E5E-BAF1-34A34ED67E55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57C08601-F531-44D5-A528-802BB6EFD3D2}" type="presOf" srcId="{00F268B0-AE9C-4C26-B735-7DF30517D3E5}" destId="{87E921AA-5B85-41E7-A560-DF9DD0EC5B98}" srcOrd="0" destOrd="0" presId="urn:microsoft.com/office/officeart/2005/8/layout/list1"/>
    <dgm:cxn modelId="{F2C61E29-65BF-47DE-8799-ED5A0635A131}" type="presOf" srcId="{6844E0B3-7F0A-4AB6-ABFC-6249D9D45645}" destId="{4D2AC56C-A3CE-4B0D-A292-1F8BA79DBEF4}" srcOrd="1" destOrd="0" presId="urn:microsoft.com/office/officeart/2005/8/layout/list1"/>
    <dgm:cxn modelId="{C0303A3F-82CB-4ED2-8117-A77AEE6AA15D}" type="presOf" srcId="{4D1C10C7-A6F2-40DC-87A3-436B34CF10FA}" destId="{28D7BE96-E28F-494E-A3B0-99AB664AAE7B}" srcOrd="1" destOrd="0" presId="urn:microsoft.com/office/officeart/2005/8/layout/list1"/>
    <dgm:cxn modelId="{DB54B584-0B50-4568-8E21-77E6322CA9FD}" type="presOf" srcId="{B3158B08-AE8B-4E5E-BAF1-34A34ED67E55}" destId="{99067ABD-3CE9-4003-9520-C34F790DFFE1}" srcOrd="0" destOrd="0" presId="urn:microsoft.com/office/officeart/2005/8/layout/list1"/>
    <dgm:cxn modelId="{B6EADE90-15B6-42AF-A753-21525B749A88}" srcId="{00F268B0-AE9C-4C26-B735-7DF30517D3E5}" destId="{F686C110-DEC5-41F0-AF98-55F39D34F231}" srcOrd="2" destOrd="0" parTransId="{309C6721-08BF-4D2E-A24C-6DA31C28829A}" sibTransId="{A77A2A25-4270-4E1B-B307-16F206420A8A}"/>
    <dgm:cxn modelId="{EEA5389C-94EB-4842-9CA5-027DB0357421}" type="presOf" srcId="{F686C110-DEC5-41F0-AF98-55F39D34F231}" destId="{42760963-374C-4011-991E-AE4A9D3420D2}" srcOrd="0" destOrd="0" presId="urn:microsoft.com/office/officeart/2005/8/layout/list1"/>
    <dgm:cxn modelId="{FD9CCEA2-A513-458D-977D-14AEC1105BD3}" srcId="{00F268B0-AE9C-4C26-B735-7DF30517D3E5}" destId="{B3158B08-AE8B-4E5E-BAF1-34A34ED67E55}" srcOrd="3" destOrd="0" parTransId="{0CA02ECE-92B8-493F-A524-AEADDB561898}" sibTransId="{EB2EB8DD-5F67-4590-A1FF-91C020B2520C}"/>
    <dgm:cxn modelId="{C74994A3-443E-4400-B299-0F993382896D}" type="presOf" srcId="{F686C110-DEC5-41F0-AF98-55F39D34F231}" destId="{CE29020F-2585-4B85-A3D1-596BCE5B2AC6}" srcOrd="1" destOrd="0" presId="urn:microsoft.com/office/officeart/2005/8/layout/list1"/>
    <dgm:cxn modelId="{F5A7FDA4-27B8-4164-8D6A-A9C9E24C4F6C}" type="presOf" srcId="{4D1C10C7-A6F2-40DC-87A3-436B34CF10FA}" destId="{795E1520-A24C-4FCA-A72F-ADF2B07BBA0B}" srcOrd="0" destOrd="0" presId="urn:microsoft.com/office/officeart/2005/8/layout/list1"/>
    <dgm:cxn modelId="{2293A2AA-3FE6-47D3-B305-D13DC86A4920}" srcId="{00F268B0-AE9C-4C26-B735-7DF30517D3E5}" destId="{4D1C10C7-A6F2-40DC-87A3-436B34CF10FA}" srcOrd="0" destOrd="0" parTransId="{6CA6F7A4-79C1-46C7-A622-4AC66A7B745F}" sibTransId="{77ED2604-B269-477E-8048-450FD6BBEF1C}"/>
    <dgm:cxn modelId="{31CD78AF-2529-4F22-AD3A-297EA99D99A7}" type="presOf" srcId="{6844E0B3-7F0A-4AB6-ABFC-6249D9D45645}" destId="{AD7FE79B-EEBD-4EF4-B329-56D7F2028540}" srcOrd="0" destOrd="0" presId="urn:microsoft.com/office/officeart/2005/8/layout/list1"/>
    <dgm:cxn modelId="{7B8AE1D1-1C12-4186-9006-A05309649AA7}" type="presOf" srcId="{B3158B08-AE8B-4E5E-BAF1-34A34ED67E55}" destId="{F3871C65-684C-4BEF-A664-7F20E66DE6D1}" srcOrd="1" destOrd="0" presId="urn:microsoft.com/office/officeart/2005/8/layout/list1"/>
    <dgm:cxn modelId="{38A284F4-E567-4457-8E6A-23A5877D4821}" srcId="{00F268B0-AE9C-4C26-B735-7DF30517D3E5}" destId="{6844E0B3-7F0A-4AB6-ABFC-6249D9D45645}" srcOrd="1" destOrd="0" parTransId="{EC434EB8-D930-4664-AE0B-CC5BB8FADAB6}" sibTransId="{2AA52C6F-FFCB-4EC6-B27C-534B5ED44003}"/>
    <dgm:cxn modelId="{9F943136-7A43-4D61-8D79-CEBC178BDC51}" type="presParOf" srcId="{87E921AA-5B85-41E7-A560-DF9DD0EC5B98}" destId="{9BD30D33-A9FC-4463-99AA-83E1EE29A68D}" srcOrd="0" destOrd="0" presId="urn:microsoft.com/office/officeart/2005/8/layout/list1"/>
    <dgm:cxn modelId="{87C27B59-6F73-4B06-B3B1-6B516D163BA7}" type="presParOf" srcId="{9BD30D33-A9FC-4463-99AA-83E1EE29A68D}" destId="{795E1520-A24C-4FCA-A72F-ADF2B07BBA0B}" srcOrd="0" destOrd="0" presId="urn:microsoft.com/office/officeart/2005/8/layout/list1"/>
    <dgm:cxn modelId="{6216B52F-30C7-4549-8550-D9A4CFEE0108}" type="presParOf" srcId="{9BD30D33-A9FC-4463-99AA-83E1EE29A68D}" destId="{28D7BE96-E28F-494E-A3B0-99AB664AAE7B}" srcOrd="1" destOrd="0" presId="urn:microsoft.com/office/officeart/2005/8/layout/list1"/>
    <dgm:cxn modelId="{E2910523-4458-472C-A335-C9E58D31D1D2}" type="presParOf" srcId="{87E921AA-5B85-41E7-A560-DF9DD0EC5B98}" destId="{9EB1136E-7853-4571-8855-833985816E7E}" srcOrd="1" destOrd="0" presId="urn:microsoft.com/office/officeart/2005/8/layout/list1"/>
    <dgm:cxn modelId="{56ACAEE5-F3EC-48EF-A04A-807CF0824AB3}" type="presParOf" srcId="{87E921AA-5B85-41E7-A560-DF9DD0EC5B98}" destId="{2B2F8348-0DEC-4834-9036-CBD86A553425}" srcOrd="2" destOrd="0" presId="urn:microsoft.com/office/officeart/2005/8/layout/list1"/>
    <dgm:cxn modelId="{5DE12EA7-236F-43E7-AEEF-4EA0184B104E}" type="presParOf" srcId="{87E921AA-5B85-41E7-A560-DF9DD0EC5B98}" destId="{EB577FF1-3CA2-4EC9-B368-BB848568BED9}" srcOrd="3" destOrd="0" presId="urn:microsoft.com/office/officeart/2005/8/layout/list1"/>
    <dgm:cxn modelId="{0C40116D-E9D2-4FAE-A079-9965EBED1BF7}" type="presParOf" srcId="{87E921AA-5B85-41E7-A560-DF9DD0EC5B98}" destId="{C378E8E7-3CC6-4CE2-AF4E-69E173984314}" srcOrd="4" destOrd="0" presId="urn:microsoft.com/office/officeart/2005/8/layout/list1"/>
    <dgm:cxn modelId="{F5014B0B-39CC-4CF5-943B-C947CC030D6A}" type="presParOf" srcId="{C378E8E7-3CC6-4CE2-AF4E-69E173984314}" destId="{AD7FE79B-EEBD-4EF4-B329-56D7F2028540}" srcOrd="0" destOrd="0" presId="urn:microsoft.com/office/officeart/2005/8/layout/list1"/>
    <dgm:cxn modelId="{0E102BA1-DD6F-414D-8D5B-771AEA259782}" type="presParOf" srcId="{C378E8E7-3CC6-4CE2-AF4E-69E173984314}" destId="{4D2AC56C-A3CE-4B0D-A292-1F8BA79DBEF4}" srcOrd="1" destOrd="0" presId="urn:microsoft.com/office/officeart/2005/8/layout/list1"/>
    <dgm:cxn modelId="{002F6FF4-B096-4EEC-9E9B-4F3CDFF500FF}" type="presParOf" srcId="{87E921AA-5B85-41E7-A560-DF9DD0EC5B98}" destId="{D1D444DF-32D1-4D08-B8B3-B8999E9BFCF9}" srcOrd="5" destOrd="0" presId="urn:microsoft.com/office/officeart/2005/8/layout/list1"/>
    <dgm:cxn modelId="{A46531FB-5BE4-4C23-9F75-D5543A2DC1C9}" type="presParOf" srcId="{87E921AA-5B85-41E7-A560-DF9DD0EC5B98}" destId="{6B009C64-A03B-4989-9E22-BE771878E2F9}" srcOrd="6" destOrd="0" presId="urn:microsoft.com/office/officeart/2005/8/layout/list1"/>
    <dgm:cxn modelId="{F9D81494-F4AE-48CA-91A7-BF7993000172}" type="presParOf" srcId="{87E921AA-5B85-41E7-A560-DF9DD0EC5B98}" destId="{F98CB9CA-7573-42FE-A7C5-137FC8919DBB}" srcOrd="7" destOrd="0" presId="urn:microsoft.com/office/officeart/2005/8/layout/list1"/>
    <dgm:cxn modelId="{D4295DE6-8D1E-4B52-893A-D4D354AB2E9E}" type="presParOf" srcId="{87E921AA-5B85-41E7-A560-DF9DD0EC5B98}" destId="{93DE568E-6505-4457-817C-008E9568F7E0}" srcOrd="8" destOrd="0" presId="urn:microsoft.com/office/officeart/2005/8/layout/list1"/>
    <dgm:cxn modelId="{831E49F1-EC2C-462C-B761-634620455510}" type="presParOf" srcId="{93DE568E-6505-4457-817C-008E9568F7E0}" destId="{42760963-374C-4011-991E-AE4A9D3420D2}" srcOrd="0" destOrd="0" presId="urn:microsoft.com/office/officeart/2005/8/layout/list1"/>
    <dgm:cxn modelId="{DD7F4543-6811-4A30-9A40-43D779A974A8}" type="presParOf" srcId="{93DE568E-6505-4457-817C-008E9568F7E0}" destId="{CE29020F-2585-4B85-A3D1-596BCE5B2AC6}" srcOrd="1" destOrd="0" presId="urn:microsoft.com/office/officeart/2005/8/layout/list1"/>
    <dgm:cxn modelId="{6428AA17-8812-4502-A332-388718445FA3}" type="presParOf" srcId="{87E921AA-5B85-41E7-A560-DF9DD0EC5B98}" destId="{2F7FA4B0-F673-4C3F-973D-C4912C8B2305}" srcOrd="9" destOrd="0" presId="urn:microsoft.com/office/officeart/2005/8/layout/list1"/>
    <dgm:cxn modelId="{95A8C986-C5BC-4686-B4E2-E4FCDE179602}" type="presParOf" srcId="{87E921AA-5B85-41E7-A560-DF9DD0EC5B98}" destId="{AA8017C6-E5A6-4A96-93FF-7F4A7A82E2BE}" srcOrd="10" destOrd="0" presId="urn:microsoft.com/office/officeart/2005/8/layout/list1"/>
    <dgm:cxn modelId="{77EBA507-661D-4B83-A166-292ADEE277C8}" type="presParOf" srcId="{87E921AA-5B85-41E7-A560-DF9DD0EC5B98}" destId="{A0FAB256-504B-4C5C-99AC-3B964FDCAEF6}" srcOrd="11" destOrd="0" presId="urn:microsoft.com/office/officeart/2005/8/layout/list1"/>
    <dgm:cxn modelId="{F77B9A2C-A502-4598-B734-CD977B1C84EC}" type="presParOf" srcId="{87E921AA-5B85-41E7-A560-DF9DD0EC5B98}" destId="{9FD518D1-B579-40E0-9F20-876E620852FB}" srcOrd="12" destOrd="0" presId="urn:microsoft.com/office/officeart/2005/8/layout/list1"/>
    <dgm:cxn modelId="{5C02E52F-416C-457A-ADE3-80B2D1583C32}" type="presParOf" srcId="{9FD518D1-B579-40E0-9F20-876E620852FB}" destId="{99067ABD-3CE9-4003-9520-C34F790DFFE1}" srcOrd="0" destOrd="0" presId="urn:microsoft.com/office/officeart/2005/8/layout/list1"/>
    <dgm:cxn modelId="{673BF6D9-E9BC-42CF-8A83-6BEDAE5D718A}" type="presParOf" srcId="{9FD518D1-B579-40E0-9F20-876E620852FB}" destId="{F3871C65-684C-4BEF-A664-7F20E66DE6D1}" srcOrd="1" destOrd="0" presId="urn:microsoft.com/office/officeart/2005/8/layout/list1"/>
    <dgm:cxn modelId="{F897A45C-7DAA-4E4B-A46F-EF45F2F75295}" type="presParOf" srcId="{87E921AA-5B85-41E7-A560-DF9DD0EC5B98}" destId="{7390A447-F37A-4A6D-8649-CC611BDAF065}" srcOrd="13" destOrd="0" presId="urn:microsoft.com/office/officeart/2005/8/layout/list1"/>
    <dgm:cxn modelId="{C4461B4E-C6B9-4CB0-A781-0489F7E84116}" type="presParOf" srcId="{87E921AA-5B85-41E7-A560-DF9DD0EC5B98}" destId="{0C41FA4E-7CB2-4982-81B3-BC29E97F156E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7D31C52-D5AB-413C-A1CC-7DCF1227B834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83772E5A-8EDF-4F14-8589-1873DA9C736B}">
      <dgm:prSet phldrT="[Text]" custT="1"/>
      <dgm:spPr>
        <a:solidFill>
          <a:srgbClr val="458DCF"/>
        </a:solidFill>
      </dgm:spPr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Rights</a:t>
          </a:r>
        </a:p>
      </dgm:t>
    </dgm:pt>
    <dgm:pt modelId="{75870920-CEF1-41FE-AF19-2005D8B70EF0}" type="parTrans" cxnId="{F6847B40-DA2E-4FBD-B234-91DBD936FB91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8F14FAD1-4662-4B03-A4D6-59A6B3A42FE4}" type="sibTrans" cxnId="{F6847B40-DA2E-4FBD-B234-91DBD936FB91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CA00959A-9E5A-4E20-8FBB-17094D8CD96E}">
      <dgm:prSet phldrT="[Text]" custT="1"/>
      <dgm:spPr>
        <a:solidFill>
          <a:srgbClr val="42BDCA"/>
        </a:solidFill>
      </dgm:spPr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Participation and Inclusion</a:t>
          </a:r>
        </a:p>
      </dgm:t>
    </dgm:pt>
    <dgm:pt modelId="{5818D21A-BA90-4C55-8E4B-D91F717038AB}" type="parTrans" cxnId="{713137CF-1A7E-4478-B961-8ECA91D8BE5F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DA01082C-50EE-4DB3-9A9F-42B9E88D6A15}" type="sibTrans" cxnId="{713137CF-1A7E-4478-B961-8ECA91D8BE5F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5D5D6CF7-8593-487C-9743-748652E2BD69}">
      <dgm:prSet phldrT="[Text]" custT="1"/>
      <dgm:spPr>
        <a:solidFill>
          <a:srgbClr val="3CBE99"/>
        </a:solidFill>
      </dgm:spPr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Individual Outcomes</a:t>
          </a:r>
        </a:p>
      </dgm:t>
    </dgm:pt>
    <dgm:pt modelId="{488936FE-CC54-4FC7-B086-A7881B35DEF0}" type="parTrans" cxnId="{9FB06625-CF14-42EB-A0C5-A34880C15109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9BC4D82-D597-435E-BC22-1129A0A7F8BF}" type="sibTrans" cxnId="{9FB06625-CF14-42EB-A0C5-A34880C15109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4A89FEC5-125C-4D3A-BD27-9C3368AE8A33}">
      <dgm:prSet phldrT="[Text]" custT="1"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Feedback and Complaints</a:t>
          </a:r>
        </a:p>
      </dgm:t>
    </dgm:pt>
    <dgm:pt modelId="{654BEE96-F784-4564-8B35-5CF315C93447}" type="parTrans" cxnId="{D3067434-4549-4805-A1AC-440E4AA238BC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1333FC6F-639D-465B-8FB0-9F715E837BE5}" type="sibTrans" cxnId="{D3067434-4549-4805-A1AC-440E4AA238BC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7B26642A-C095-404F-8370-8C8AB0D8BC3B}">
      <dgm:prSet phldrT="[Text]" custT="1"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Service Access</a:t>
          </a:r>
        </a:p>
      </dgm:t>
    </dgm:pt>
    <dgm:pt modelId="{AFB09A50-8F3F-49E7-9769-E8D7BD807202}" type="parTrans" cxnId="{FE17CD09-4A74-4162-BFDF-538963968C6F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7CD0A2B8-C0F7-4225-B219-546010A5447E}" type="sibTrans" cxnId="{FE17CD09-4A74-4162-BFDF-538963968C6F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B5B11350-01EE-4D80-B35B-4C3ED784893B}">
      <dgm:prSet phldrT="[Text]" custT="1"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Service Management</a:t>
          </a:r>
        </a:p>
      </dgm:t>
    </dgm:pt>
    <dgm:pt modelId="{21935559-3A40-4CA1-ADD2-163B0B760ED1}" type="parTrans" cxnId="{57F142C1-F719-4685-A772-401E585E2548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9E60BDD1-FDF1-43C6-B07F-2D146B542D97}" type="sibTrans" cxnId="{57F142C1-F719-4685-A772-401E585E2548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F2CBF804-D907-4E40-82E5-37199B3759A8}" type="pres">
      <dgm:prSet presAssocID="{C7D31C52-D5AB-413C-A1CC-7DCF1227B834}" presName="diagram" presStyleCnt="0">
        <dgm:presLayoutVars>
          <dgm:dir/>
          <dgm:resizeHandles val="exact"/>
        </dgm:presLayoutVars>
      </dgm:prSet>
      <dgm:spPr/>
    </dgm:pt>
    <dgm:pt modelId="{9E61A758-E2B2-4E88-9153-C5C6A2B88F27}" type="pres">
      <dgm:prSet presAssocID="{83772E5A-8EDF-4F14-8589-1873DA9C736B}" presName="node" presStyleLbl="node1" presStyleIdx="0" presStyleCnt="6" custScaleX="61599" custScaleY="45032">
        <dgm:presLayoutVars>
          <dgm:bulletEnabled val="1"/>
        </dgm:presLayoutVars>
      </dgm:prSet>
      <dgm:spPr>
        <a:prstGeom prst="snip1Rect">
          <a:avLst/>
        </a:prstGeom>
      </dgm:spPr>
    </dgm:pt>
    <dgm:pt modelId="{FFAC28BE-4151-4F12-A4E9-CD1EDCB202F5}" type="pres">
      <dgm:prSet presAssocID="{8F14FAD1-4662-4B03-A4D6-59A6B3A42FE4}" presName="sibTrans" presStyleCnt="0"/>
      <dgm:spPr/>
    </dgm:pt>
    <dgm:pt modelId="{3B93B7E8-FB4F-41BB-955B-E42DE266A12A}" type="pres">
      <dgm:prSet presAssocID="{CA00959A-9E5A-4E20-8FBB-17094D8CD96E}" presName="node" presStyleLbl="node1" presStyleIdx="1" presStyleCnt="6" custScaleX="61599" custScaleY="45032">
        <dgm:presLayoutVars>
          <dgm:bulletEnabled val="1"/>
        </dgm:presLayoutVars>
      </dgm:prSet>
      <dgm:spPr>
        <a:prstGeom prst="snip1Rect">
          <a:avLst/>
        </a:prstGeom>
      </dgm:spPr>
    </dgm:pt>
    <dgm:pt modelId="{4DBB2BD9-3173-4C0E-88CC-A9953C892035}" type="pres">
      <dgm:prSet presAssocID="{DA01082C-50EE-4DB3-9A9F-42B9E88D6A15}" presName="sibTrans" presStyleCnt="0"/>
      <dgm:spPr/>
    </dgm:pt>
    <dgm:pt modelId="{284B0EF8-AE9C-4166-9F2E-60E7CA10DA66}" type="pres">
      <dgm:prSet presAssocID="{5D5D6CF7-8593-487C-9743-748652E2BD69}" presName="node" presStyleLbl="node1" presStyleIdx="2" presStyleCnt="6" custScaleX="61599" custScaleY="45032">
        <dgm:presLayoutVars>
          <dgm:bulletEnabled val="1"/>
        </dgm:presLayoutVars>
      </dgm:prSet>
      <dgm:spPr>
        <a:prstGeom prst="snip1Rect">
          <a:avLst/>
        </a:prstGeom>
      </dgm:spPr>
    </dgm:pt>
    <dgm:pt modelId="{05BDBEF5-E82A-4E3F-8573-C839594D379C}" type="pres">
      <dgm:prSet presAssocID="{39BC4D82-D597-435E-BC22-1129A0A7F8BF}" presName="sibTrans" presStyleCnt="0"/>
      <dgm:spPr/>
    </dgm:pt>
    <dgm:pt modelId="{E6E4251F-F94F-4363-A64F-AA116688181B}" type="pres">
      <dgm:prSet presAssocID="{4A89FEC5-125C-4D3A-BD27-9C3368AE8A33}" presName="node" presStyleLbl="node1" presStyleIdx="3" presStyleCnt="6" custScaleX="61599" custScaleY="45032">
        <dgm:presLayoutVars>
          <dgm:bulletEnabled val="1"/>
        </dgm:presLayoutVars>
      </dgm:prSet>
      <dgm:spPr>
        <a:prstGeom prst="snip1Rect">
          <a:avLst/>
        </a:prstGeom>
      </dgm:spPr>
    </dgm:pt>
    <dgm:pt modelId="{0A83D319-4C37-472D-A5CF-DDAF538C758A}" type="pres">
      <dgm:prSet presAssocID="{1333FC6F-639D-465B-8FB0-9F715E837BE5}" presName="sibTrans" presStyleCnt="0"/>
      <dgm:spPr/>
    </dgm:pt>
    <dgm:pt modelId="{09794DD0-75E2-40D7-8474-BFF8581D4E41}" type="pres">
      <dgm:prSet presAssocID="{7B26642A-C095-404F-8370-8C8AB0D8BC3B}" presName="node" presStyleLbl="node1" presStyleIdx="4" presStyleCnt="6" custScaleX="61599" custScaleY="45032">
        <dgm:presLayoutVars>
          <dgm:bulletEnabled val="1"/>
        </dgm:presLayoutVars>
      </dgm:prSet>
      <dgm:spPr>
        <a:prstGeom prst="snip1Rect">
          <a:avLst/>
        </a:prstGeom>
      </dgm:spPr>
    </dgm:pt>
    <dgm:pt modelId="{F8461057-DA0F-4F9D-898F-4301BF237611}" type="pres">
      <dgm:prSet presAssocID="{7CD0A2B8-C0F7-4225-B219-546010A5447E}" presName="sibTrans" presStyleCnt="0"/>
      <dgm:spPr/>
    </dgm:pt>
    <dgm:pt modelId="{74CA4456-B980-49AB-960F-B7438BFADB65}" type="pres">
      <dgm:prSet presAssocID="{B5B11350-01EE-4D80-B35B-4C3ED784893B}" presName="node" presStyleLbl="node1" presStyleIdx="5" presStyleCnt="6" custScaleX="61599" custScaleY="45032">
        <dgm:presLayoutVars>
          <dgm:bulletEnabled val="1"/>
        </dgm:presLayoutVars>
      </dgm:prSet>
      <dgm:spPr>
        <a:prstGeom prst="snip1Rect">
          <a:avLst/>
        </a:prstGeom>
      </dgm:spPr>
    </dgm:pt>
  </dgm:ptLst>
  <dgm:cxnLst>
    <dgm:cxn modelId="{F05ED704-0920-442E-84EB-A8976E2538D2}" type="presOf" srcId="{B5B11350-01EE-4D80-B35B-4C3ED784893B}" destId="{74CA4456-B980-49AB-960F-B7438BFADB65}" srcOrd="0" destOrd="0" presId="urn:microsoft.com/office/officeart/2005/8/layout/default"/>
    <dgm:cxn modelId="{FE17CD09-4A74-4162-BFDF-538963968C6F}" srcId="{C7D31C52-D5AB-413C-A1CC-7DCF1227B834}" destId="{7B26642A-C095-404F-8370-8C8AB0D8BC3B}" srcOrd="4" destOrd="0" parTransId="{AFB09A50-8F3F-49E7-9769-E8D7BD807202}" sibTransId="{7CD0A2B8-C0F7-4225-B219-546010A5447E}"/>
    <dgm:cxn modelId="{9FB06625-CF14-42EB-A0C5-A34880C15109}" srcId="{C7D31C52-D5AB-413C-A1CC-7DCF1227B834}" destId="{5D5D6CF7-8593-487C-9743-748652E2BD69}" srcOrd="2" destOrd="0" parTransId="{488936FE-CC54-4FC7-B086-A7881B35DEF0}" sibTransId="{39BC4D82-D597-435E-BC22-1129A0A7F8BF}"/>
    <dgm:cxn modelId="{DBC92126-CEC9-4D59-A3D6-7D9460625329}" type="presOf" srcId="{7B26642A-C095-404F-8370-8C8AB0D8BC3B}" destId="{09794DD0-75E2-40D7-8474-BFF8581D4E41}" srcOrd="0" destOrd="0" presId="urn:microsoft.com/office/officeart/2005/8/layout/default"/>
    <dgm:cxn modelId="{DBA48526-A4BB-4893-AE61-BF7AA5641E7F}" type="presOf" srcId="{5D5D6CF7-8593-487C-9743-748652E2BD69}" destId="{284B0EF8-AE9C-4166-9F2E-60E7CA10DA66}" srcOrd="0" destOrd="0" presId="urn:microsoft.com/office/officeart/2005/8/layout/default"/>
    <dgm:cxn modelId="{D3067434-4549-4805-A1AC-440E4AA238BC}" srcId="{C7D31C52-D5AB-413C-A1CC-7DCF1227B834}" destId="{4A89FEC5-125C-4D3A-BD27-9C3368AE8A33}" srcOrd="3" destOrd="0" parTransId="{654BEE96-F784-4564-8B35-5CF315C93447}" sibTransId="{1333FC6F-639D-465B-8FB0-9F715E837BE5}"/>
    <dgm:cxn modelId="{F6847B40-DA2E-4FBD-B234-91DBD936FB91}" srcId="{C7D31C52-D5AB-413C-A1CC-7DCF1227B834}" destId="{83772E5A-8EDF-4F14-8589-1873DA9C736B}" srcOrd="0" destOrd="0" parTransId="{75870920-CEF1-41FE-AF19-2005D8B70EF0}" sibTransId="{8F14FAD1-4662-4B03-A4D6-59A6B3A42FE4}"/>
    <dgm:cxn modelId="{754C2241-BCDC-4D38-86C3-E017A7569AAF}" type="presOf" srcId="{CA00959A-9E5A-4E20-8FBB-17094D8CD96E}" destId="{3B93B7E8-FB4F-41BB-955B-E42DE266A12A}" srcOrd="0" destOrd="0" presId="urn:microsoft.com/office/officeart/2005/8/layout/default"/>
    <dgm:cxn modelId="{3A77724D-2C57-45A6-AF19-F1CF14868B52}" type="presOf" srcId="{4A89FEC5-125C-4D3A-BD27-9C3368AE8A33}" destId="{E6E4251F-F94F-4363-A64F-AA116688181B}" srcOrd="0" destOrd="0" presId="urn:microsoft.com/office/officeart/2005/8/layout/default"/>
    <dgm:cxn modelId="{3FBE4089-E101-478A-B7F4-6156603277AD}" type="presOf" srcId="{C7D31C52-D5AB-413C-A1CC-7DCF1227B834}" destId="{F2CBF804-D907-4E40-82E5-37199B3759A8}" srcOrd="0" destOrd="0" presId="urn:microsoft.com/office/officeart/2005/8/layout/default"/>
    <dgm:cxn modelId="{4F0EF2BF-81B7-48B7-9D4B-D7B4ED0497BD}" type="presOf" srcId="{83772E5A-8EDF-4F14-8589-1873DA9C736B}" destId="{9E61A758-E2B2-4E88-9153-C5C6A2B88F27}" srcOrd="0" destOrd="0" presId="urn:microsoft.com/office/officeart/2005/8/layout/default"/>
    <dgm:cxn modelId="{57F142C1-F719-4685-A772-401E585E2548}" srcId="{C7D31C52-D5AB-413C-A1CC-7DCF1227B834}" destId="{B5B11350-01EE-4D80-B35B-4C3ED784893B}" srcOrd="5" destOrd="0" parTransId="{21935559-3A40-4CA1-ADD2-163B0B760ED1}" sibTransId="{9E60BDD1-FDF1-43C6-B07F-2D146B542D97}"/>
    <dgm:cxn modelId="{713137CF-1A7E-4478-B961-8ECA91D8BE5F}" srcId="{C7D31C52-D5AB-413C-A1CC-7DCF1227B834}" destId="{CA00959A-9E5A-4E20-8FBB-17094D8CD96E}" srcOrd="1" destOrd="0" parTransId="{5818D21A-BA90-4C55-8E4B-D91F717038AB}" sibTransId="{DA01082C-50EE-4DB3-9A9F-42B9E88D6A15}"/>
    <dgm:cxn modelId="{7F8AD92E-3692-48BA-8732-74546B10D182}" type="presParOf" srcId="{F2CBF804-D907-4E40-82E5-37199B3759A8}" destId="{9E61A758-E2B2-4E88-9153-C5C6A2B88F27}" srcOrd="0" destOrd="0" presId="urn:microsoft.com/office/officeart/2005/8/layout/default"/>
    <dgm:cxn modelId="{25AFB940-B2C1-46C7-B520-9703193DCC8C}" type="presParOf" srcId="{F2CBF804-D907-4E40-82E5-37199B3759A8}" destId="{FFAC28BE-4151-4F12-A4E9-CD1EDCB202F5}" srcOrd="1" destOrd="0" presId="urn:microsoft.com/office/officeart/2005/8/layout/default"/>
    <dgm:cxn modelId="{5F8EE12C-9582-4277-AC06-AEA6CD6F4483}" type="presParOf" srcId="{F2CBF804-D907-4E40-82E5-37199B3759A8}" destId="{3B93B7E8-FB4F-41BB-955B-E42DE266A12A}" srcOrd="2" destOrd="0" presId="urn:microsoft.com/office/officeart/2005/8/layout/default"/>
    <dgm:cxn modelId="{9DA8FB71-90ED-4A9E-9AAC-938A4ED37328}" type="presParOf" srcId="{F2CBF804-D907-4E40-82E5-37199B3759A8}" destId="{4DBB2BD9-3173-4C0E-88CC-A9953C892035}" srcOrd="3" destOrd="0" presId="urn:microsoft.com/office/officeart/2005/8/layout/default"/>
    <dgm:cxn modelId="{C2251481-F1D1-4A1E-85F9-909FA064B377}" type="presParOf" srcId="{F2CBF804-D907-4E40-82E5-37199B3759A8}" destId="{284B0EF8-AE9C-4166-9F2E-60E7CA10DA66}" srcOrd="4" destOrd="0" presId="urn:microsoft.com/office/officeart/2005/8/layout/default"/>
    <dgm:cxn modelId="{AD78762B-86B4-485B-B9E9-F58BA18191D1}" type="presParOf" srcId="{F2CBF804-D907-4E40-82E5-37199B3759A8}" destId="{05BDBEF5-E82A-4E3F-8573-C839594D379C}" srcOrd="5" destOrd="0" presId="urn:microsoft.com/office/officeart/2005/8/layout/default"/>
    <dgm:cxn modelId="{8BF79EE6-4644-459A-A012-AA3025216349}" type="presParOf" srcId="{F2CBF804-D907-4E40-82E5-37199B3759A8}" destId="{E6E4251F-F94F-4363-A64F-AA116688181B}" srcOrd="6" destOrd="0" presId="urn:microsoft.com/office/officeart/2005/8/layout/default"/>
    <dgm:cxn modelId="{C117513B-03DD-4CAF-9C72-6E0E29873383}" type="presParOf" srcId="{F2CBF804-D907-4E40-82E5-37199B3759A8}" destId="{0A83D319-4C37-472D-A5CF-DDAF538C758A}" srcOrd="7" destOrd="0" presId="urn:microsoft.com/office/officeart/2005/8/layout/default"/>
    <dgm:cxn modelId="{E51D057C-E3B5-46CD-8827-40368AC9A477}" type="presParOf" srcId="{F2CBF804-D907-4E40-82E5-37199B3759A8}" destId="{09794DD0-75E2-40D7-8474-BFF8581D4E41}" srcOrd="8" destOrd="0" presId="urn:microsoft.com/office/officeart/2005/8/layout/default"/>
    <dgm:cxn modelId="{556801DA-AD1D-4849-8B4F-E74998D58803}" type="presParOf" srcId="{F2CBF804-D907-4E40-82E5-37199B3759A8}" destId="{F8461057-DA0F-4F9D-898F-4301BF237611}" srcOrd="9" destOrd="0" presId="urn:microsoft.com/office/officeart/2005/8/layout/default"/>
    <dgm:cxn modelId="{C12653DF-1068-4284-95DC-A8D87740BCE8}" type="presParOf" srcId="{F2CBF804-D907-4E40-82E5-37199B3759A8}" destId="{74CA4456-B980-49AB-960F-B7438BFADB65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10BC23D-FDAB-4AE4-8AA0-4AE6B7C7766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1D5B53F7-1B38-4EFD-828D-CFA937DED0A4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Addressing complaints </a:t>
          </a:r>
          <a:endParaRPr lang="en-AU" sz="2000" dirty="0"/>
        </a:p>
      </dgm:t>
    </dgm:pt>
    <dgm:pt modelId="{B631B5A5-B0BD-4BAE-97E2-A9879E94E55C}" type="parTrans" cxnId="{F2DAF331-5F72-4CCA-B8F2-C766C1AA13E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EA70DF57-EB28-4FD9-8550-3A7934829F06}" type="sibTrans" cxnId="{F2DAF331-5F72-4CCA-B8F2-C766C1AA13E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499E3728-A495-45D8-9C88-57C0406CFD30}">
      <dgm:prSet custT="1"/>
      <dgm:spPr>
        <a:solidFill>
          <a:srgbClr val="42BDCA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Identifying problems in health funds and healthcare providers</a:t>
          </a:r>
        </a:p>
      </dgm:t>
    </dgm:pt>
    <dgm:pt modelId="{13606EF9-F855-41E6-8639-66CD475359B0}" type="parTrans" cxnId="{584977D4-081D-432D-A21C-EC574FB1C867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7C1779DE-57D3-40E5-90BA-7DCE2C8DAEF3}" type="sibTrans" cxnId="{584977D4-081D-432D-A21C-EC574FB1C867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1DCB18E7-BF90-4D64-9E1B-81358F57F331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Advising government and industry about issues affecting consumers</a:t>
          </a:r>
          <a:endParaRPr lang="en-US" sz="2000" dirty="0"/>
        </a:p>
      </dgm:t>
    </dgm:pt>
    <dgm:pt modelId="{EBCA4757-BF32-4E62-99C1-7B188DA4FEAB}" type="parTrans" cxnId="{7BED38E9-75DD-4A72-8CD0-26E6E794FBF3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FCA6C7A6-F080-4ECB-9268-F8874BEFC316}" type="sibTrans" cxnId="{7BED38E9-75DD-4A72-8CD0-26E6E794FBF3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47255587-54A3-41BB-A244-9BA9066B25D4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Giving recommendations to government and industry</a:t>
          </a:r>
          <a:endParaRPr lang="en-US" sz="2000" dirty="0"/>
        </a:p>
      </dgm:t>
    </dgm:pt>
    <dgm:pt modelId="{08561FA1-A90E-4E56-9B19-3E742BFDBE1E}" type="parTrans" cxnId="{57C0F74B-6FF1-4544-BF39-62532EBA2E30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73C6BD54-CD35-4551-8353-6C3EB7D5ED93}" type="sibTrans" cxnId="{57C0F74B-6FF1-4544-BF39-62532EBA2E30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6283322E-DE04-42CD-912B-5CB31960A941}" type="pres">
      <dgm:prSet presAssocID="{810BC23D-FDAB-4AE4-8AA0-4AE6B7C7766E}" presName="linear" presStyleCnt="0">
        <dgm:presLayoutVars>
          <dgm:animLvl val="lvl"/>
          <dgm:resizeHandles val="exact"/>
        </dgm:presLayoutVars>
      </dgm:prSet>
      <dgm:spPr/>
    </dgm:pt>
    <dgm:pt modelId="{3029925A-1EB4-4936-9EC6-F6D5591FB546}" type="pres">
      <dgm:prSet presAssocID="{1D5B53F7-1B38-4EFD-828D-CFA937DED0A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BE64E28-D146-4DE8-8BF0-2B05329CC039}" type="pres">
      <dgm:prSet presAssocID="{EA70DF57-EB28-4FD9-8550-3A7934829F06}" presName="spacer" presStyleCnt="0"/>
      <dgm:spPr/>
    </dgm:pt>
    <dgm:pt modelId="{61260AB9-77C6-4BE2-A0FF-066F573E0F20}" type="pres">
      <dgm:prSet presAssocID="{499E3728-A495-45D8-9C88-57C0406CFD3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3C00CF2D-FD11-439A-8554-26A79D47F83B}" type="pres">
      <dgm:prSet presAssocID="{7C1779DE-57D3-40E5-90BA-7DCE2C8DAEF3}" presName="spacer" presStyleCnt="0"/>
      <dgm:spPr/>
    </dgm:pt>
    <dgm:pt modelId="{09985ABC-21FC-47FA-8392-39BDC66C216C}" type="pres">
      <dgm:prSet presAssocID="{1DCB18E7-BF90-4D64-9E1B-81358F57F33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8EC212A-3E22-4BF2-AEE6-7C5C5A421130}" type="pres">
      <dgm:prSet presAssocID="{FCA6C7A6-F080-4ECB-9268-F8874BEFC316}" presName="spacer" presStyleCnt="0"/>
      <dgm:spPr/>
    </dgm:pt>
    <dgm:pt modelId="{77724D73-9E11-42EF-B463-11A0AE3CB110}" type="pres">
      <dgm:prSet presAssocID="{47255587-54A3-41BB-A244-9BA9066B25D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C2ABD21-C9AF-41E2-905C-3CFB693F6167}" type="presOf" srcId="{499E3728-A495-45D8-9C88-57C0406CFD30}" destId="{61260AB9-77C6-4BE2-A0FF-066F573E0F20}" srcOrd="0" destOrd="0" presId="urn:microsoft.com/office/officeart/2005/8/layout/vList2"/>
    <dgm:cxn modelId="{F2DAF331-5F72-4CCA-B8F2-C766C1AA13EC}" srcId="{810BC23D-FDAB-4AE4-8AA0-4AE6B7C7766E}" destId="{1D5B53F7-1B38-4EFD-828D-CFA937DED0A4}" srcOrd="0" destOrd="0" parTransId="{B631B5A5-B0BD-4BAE-97E2-A9879E94E55C}" sibTransId="{EA70DF57-EB28-4FD9-8550-3A7934829F06}"/>
    <dgm:cxn modelId="{57C0F74B-6FF1-4544-BF39-62532EBA2E30}" srcId="{810BC23D-FDAB-4AE4-8AA0-4AE6B7C7766E}" destId="{47255587-54A3-41BB-A244-9BA9066B25D4}" srcOrd="3" destOrd="0" parTransId="{08561FA1-A90E-4E56-9B19-3E742BFDBE1E}" sibTransId="{73C6BD54-CD35-4551-8353-6C3EB7D5ED93}"/>
    <dgm:cxn modelId="{535290A8-67F2-4561-87B3-5D632BF12486}" type="presOf" srcId="{1DCB18E7-BF90-4D64-9E1B-81358F57F331}" destId="{09985ABC-21FC-47FA-8392-39BDC66C216C}" srcOrd="0" destOrd="0" presId="urn:microsoft.com/office/officeart/2005/8/layout/vList2"/>
    <dgm:cxn modelId="{ECDABBAA-A14C-4A05-BB13-284B00E0A85E}" type="presOf" srcId="{47255587-54A3-41BB-A244-9BA9066B25D4}" destId="{77724D73-9E11-42EF-B463-11A0AE3CB110}" srcOrd="0" destOrd="0" presId="urn:microsoft.com/office/officeart/2005/8/layout/vList2"/>
    <dgm:cxn modelId="{CD3BCDBD-AB7C-446F-8451-E2245B9A671D}" type="presOf" srcId="{1D5B53F7-1B38-4EFD-828D-CFA937DED0A4}" destId="{3029925A-1EB4-4936-9EC6-F6D5591FB546}" srcOrd="0" destOrd="0" presId="urn:microsoft.com/office/officeart/2005/8/layout/vList2"/>
    <dgm:cxn modelId="{584977D4-081D-432D-A21C-EC574FB1C867}" srcId="{810BC23D-FDAB-4AE4-8AA0-4AE6B7C7766E}" destId="{499E3728-A495-45D8-9C88-57C0406CFD30}" srcOrd="1" destOrd="0" parTransId="{13606EF9-F855-41E6-8639-66CD475359B0}" sibTransId="{7C1779DE-57D3-40E5-90BA-7DCE2C8DAEF3}"/>
    <dgm:cxn modelId="{77B20DDF-ADEC-4A1C-A19F-6BAEAFF9F638}" type="presOf" srcId="{810BC23D-FDAB-4AE4-8AA0-4AE6B7C7766E}" destId="{6283322E-DE04-42CD-912B-5CB31960A941}" srcOrd="0" destOrd="0" presId="urn:microsoft.com/office/officeart/2005/8/layout/vList2"/>
    <dgm:cxn modelId="{7BED38E9-75DD-4A72-8CD0-26E6E794FBF3}" srcId="{810BC23D-FDAB-4AE4-8AA0-4AE6B7C7766E}" destId="{1DCB18E7-BF90-4D64-9E1B-81358F57F331}" srcOrd="2" destOrd="0" parTransId="{EBCA4757-BF32-4E62-99C1-7B188DA4FEAB}" sibTransId="{FCA6C7A6-F080-4ECB-9268-F8874BEFC316}"/>
    <dgm:cxn modelId="{AEB97791-D82C-415F-B33F-3B9B73CE21BD}" type="presParOf" srcId="{6283322E-DE04-42CD-912B-5CB31960A941}" destId="{3029925A-1EB4-4936-9EC6-F6D5591FB546}" srcOrd="0" destOrd="0" presId="urn:microsoft.com/office/officeart/2005/8/layout/vList2"/>
    <dgm:cxn modelId="{61C39CF8-AA2C-429C-922A-26FFF7195A32}" type="presParOf" srcId="{6283322E-DE04-42CD-912B-5CB31960A941}" destId="{9BE64E28-D146-4DE8-8BF0-2B05329CC039}" srcOrd="1" destOrd="0" presId="urn:microsoft.com/office/officeart/2005/8/layout/vList2"/>
    <dgm:cxn modelId="{B188AA09-36AB-4578-83D7-D9AD06E8597B}" type="presParOf" srcId="{6283322E-DE04-42CD-912B-5CB31960A941}" destId="{61260AB9-77C6-4BE2-A0FF-066F573E0F20}" srcOrd="2" destOrd="0" presId="urn:microsoft.com/office/officeart/2005/8/layout/vList2"/>
    <dgm:cxn modelId="{2E491E41-4D5E-4E38-88E7-A92151D61AE0}" type="presParOf" srcId="{6283322E-DE04-42CD-912B-5CB31960A941}" destId="{3C00CF2D-FD11-439A-8554-26A79D47F83B}" srcOrd="3" destOrd="0" presId="urn:microsoft.com/office/officeart/2005/8/layout/vList2"/>
    <dgm:cxn modelId="{3DA6E290-ACF2-43CD-B62D-1F5A2835D56F}" type="presParOf" srcId="{6283322E-DE04-42CD-912B-5CB31960A941}" destId="{09985ABC-21FC-47FA-8392-39BDC66C216C}" srcOrd="4" destOrd="0" presId="urn:microsoft.com/office/officeart/2005/8/layout/vList2"/>
    <dgm:cxn modelId="{6F5317C6-8C1C-4C1B-A451-C9CC2697DDA0}" type="presParOf" srcId="{6283322E-DE04-42CD-912B-5CB31960A941}" destId="{08EC212A-3E22-4BF2-AEE6-7C5C5A421130}" srcOrd="5" destOrd="0" presId="urn:microsoft.com/office/officeart/2005/8/layout/vList2"/>
    <dgm:cxn modelId="{170344BF-6C99-4E85-88E5-D76A17FF405C}" type="presParOf" srcId="{6283322E-DE04-42CD-912B-5CB31960A941}" destId="{77724D73-9E11-42EF-B463-11A0AE3CB11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1E8B916-FF9D-44A8-A2C8-EE977A7EC76C}" type="doc">
      <dgm:prSet loTypeId="urn:microsoft.com/office/officeart/2005/8/layout/hList6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B48B3C30-6EFA-4341-8720-C328EFB3F34F}">
      <dgm:prSet phldrT="[Text]" custT="1"/>
      <dgm:spPr>
        <a:solidFill>
          <a:srgbClr val="458DCF"/>
        </a:solidFill>
      </dgm:spPr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Australian Human Rights Commission Act 1986</a:t>
          </a:r>
        </a:p>
      </dgm:t>
    </dgm:pt>
    <dgm:pt modelId="{B7F18BFF-8CF4-4D32-963F-B1DB8DF244D1}" type="parTrans" cxnId="{A2F40A5C-B7BF-4E52-B708-9113BA3879A5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AE5C0B6B-C8FA-4AF9-AB41-17F586F93412}" type="sibTrans" cxnId="{A2F40A5C-B7BF-4E52-B708-9113BA3879A5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9D59FA1B-FEE9-4383-9AB1-4597FE836094}">
      <dgm:prSet phldrT="[Text]" custT="1"/>
      <dgm:spPr>
        <a:solidFill>
          <a:srgbClr val="3CBE99"/>
        </a:solidFill>
      </dgm:spPr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Disability Services Act 1986</a:t>
          </a:r>
        </a:p>
      </dgm:t>
    </dgm:pt>
    <dgm:pt modelId="{2FECD238-2E3E-4F91-8E7B-332C7813CFFE}" type="parTrans" cxnId="{E77FBDD0-15FA-487A-BE21-DCEE463FB3C6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B603759D-A595-4482-9356-7746D365D1C4}" type="sibTrans" cxnId="{E77FBDD0-15FA-487A-BE21-DCEE463FB3C6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86BDCE96-E487-445B-A92E-C04E8692B98B}">
      <dgm:prSet phldrT="[Text]" custT="1"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Disability Discrimination Act 1992</a:t>
          </a:r>
        </a:p>
      </dgm:t>
    </dgm:pt>
    <dgm:pt modelId="{65A1BBD3-ED04-44B8-92A8-F88595CC38B1}" type="parTrans" cxnId="{1F87DA05-CF84-4064-9636-C916E545A86E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5ED4DA0B-59BE-4DE4-B7F5-DF691624EAB7}" type="sibTrans" cxnId="{1F87DA05-CF84-4064-9636-C916E545A86E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8F78C16F-9E6D-4D69-9A40-C5E756C9CAAF}" type="pres">
      <dgm:prSet presAssocID="{91E8B916-FF9D-44A8-A2C8-EE977A7EC76C}" presName="Name0" presStyleCnt="0">
        <dgm:presLayoutVars>
          <dgm:dir/>
          <dgm:resizeHandles val="exact"/>
        </dgm:presLayoutVars>
      </dgm:prSet>
      <dgm:spPr/>
    </dgm:pt>
    <dgm:pt modelId="{C61BD578-135C-4442-B6D3-5FFF44F6F666}" type="pres">
      <dgm:prSet presAssocID="{B48B3C30-6EFA-4341-8720-C328EFB3F34F}" presName="node" presStyleLbl="node1" presStyleIdx="0" presStyleCnt="3">
        <dgm:presLayoutVars>
          <dgm:bulletEnabled val="1"/>
        </dgm:presLayoutVars>
      </dgm:prSet>
      <dgm:spPr/>
    </dgm:pt>
    <dgm:pt modelId="{98109D5D-BD08-41FF-9EE4-96B92FBA8DA2}" type="pres">
      <dgm:prSet presAssocID="{AE5C0B6B-C8FA-4AF9-AB41-17F586F93412}" presName="sibTrans" presStyleCnt="0"/>
      <dgm:spPr/>
    </dgm:pt>
    <dgm:pt modelId="{AE263141-6CD8-4961-97D8-450803F5E85C}" type="pres">
      <dgm:prSet presAssocID="{9D59FA1B-FEE9-4383-9AB1-4597FE836094}" presName="node" presStyleLbl="node1" presStyleIdx="1" presStyleCnt="3">
        <dgm:presLayoutVars>
          <dgm:bulletEnabled val="1"/>
        </dgm:presLayoutVars>
      </dgm:prSet>
      <dgm:spPr/>
    </dgm:pt>
    <dgm:pt modelId="{5DAF6244-1F16-49CF-92F0-B4C8BFBDF243}" type="pres">
      <dgm:prSet presAssocID="{B603759D-A595-4482-9356-7746D365D1C4}" presName="sibTrans" presStyleCnt="0"/>
      <dgm:spPr/>
    </dgm:pt>
    <dgm:pt modelId="{78028590-960E-4D57-AAD9-6EBE72F3CBF0}" type="pres">
      <dgm:prSet presAssocID="{86BDCE96-E487-445B-A92E-C04E8692B98B}" presName="node" presStyleLbl="node1" presStyleIdx="2" presStyleCnt="3">
        <dgm:presLayoutVars>
          <dgm:bulletEnabled val="1"/>
        </dgm:presLayoutVars>
      </dgm:prSet>
      <dgm:spPr/>
    </dgm:pt>
  </dgm:ptLst>
  <dgm:cxnLst>
    <dgm:cxn modelId="{1F87DA05-CF84-4064-9636-C916E545A86E}" srcId="{91E8B916-FF9D-44A8-A2C8-EE977A7EC76C}" destId="{86BDCE96-E487-445B-A92E-C04E8692B98B}" srcOrd="2" destOrd="0" parTransId="{65A1BBD3-ED04-44B8-92A8-F88595CC38B1}" sibTransId="{5ED4DA0B-59BE-4DE4-B7F5-DF691624EAB7}"/>
    <dgm:cxn modelId="{504B9B1A-C85E-4AD9-A0E8-CD07AF03BD4C}" type="presOf" srcId="{B48B3C30-6EFA-4341-8720-C328EFB3F34F}" destId="{C61BD578-135C-4442-B6D3-5FFF44F6F666}" srcOrd="0" destOrd="0" presId="urn:microsoft.com/office/officeart/2005/8/layout/hList6"/>
    <dgm:cxn modelId="{A2F40A5C-B7BF-4E52-B708-9113BA3879A5}" srcId="{91E8B916-FF9D-44A8-A2C8-EE977A7EC76C}" destId="{B48B3C30-6EFA-4341-8720-C328EFB3F34F}" srcOrd="0" destOrd="0" parTransId="{B7F18BFF-8CF4-4D32-963F-B1DB8DF244D1}" sibTransId="{AE5C0B6B-C8FA-4AF9-AB41-17F586F93412}"/>
    <dgm:cxn modelId="{E44D9A93-2760-4F33-B703-C094B9BF496C}" type="presOf" srcId="{9D59FA1B-FEE9-4383-9AB1-4597FE836094}" destId="{AE263141-6CD8-4961-97D8-450803F5E85C}" srcOrd="0" destOrd="0" presId="urn:microsoft.com/office/officeart/2005/8/layout/hList6"/>
    <dgm:cxn modelId="{E1C769C2-B8DD-4D48-958D-BAC8A5D5CC5A}" type="presOf" srcId="{91E8B916-FF9D-44A8-A2C8-EE977A7EC76C}" destId="{8F78C16F-9E6D-4D69-9A40-C5E756C9CAAF}" srcOrd="0" destOrd="0" presId="urn:microsoft.com/office/officeart/2005/8/layout/hList6"/>
    <dgm:cxn modelId="{E77FBDD0-15FA-487A-BE21-DCEE463FB3C6}" srcId="{91E8B916-FF9D-44A8-A2C8-EE977A7EC76C}" destId="{9D59FA1B-FEE9-4383-9AB1-4597FE836094}" srcOrd="1" destOrd="0" parTransId="{2FECD238-2E3E-4F91-8E7B-332C7813CFFE}" sibTransId="{B603759D-A595-4482-9356-7746D365D1C4}"/>
    <dgm:cxn modelId="{278736FE-820E-4B13-B17A-C3D547E822D0}" type="presOf" srcId="{86BDCE96-E487-445B-A92E-C04E8692B98B}" destId="{78028590-960E-4D57-AAD9-6EBE72F3CBF0}" srcOrd="0" destOrd="0" presId="urn:microsoft.com/office/officeart/2005/8/layout/hList6"/>
    <dgm:cxn modelId="{8EABFFB6-41A6-4DE6-94FB-FC526FE70E95}" type="presParOf" srcId="{8F78C16F-9E6D-4D69-9A40-C5E756C9CAAF}" destId="{C61BD578-135C-4442-B6D3-5FFF44F6F666}" srcOrd="0" destOrd="0" presId="urn:microsoft.com/office/officeart/2005/8/layout/hList6"/>
    <dgm:cxn modelId="{7D0C6418-00A3-4018-BCD9-3FE7EAD690BB}" type="presParOf" srcId="{8F78C16F-9E6D-4D69-9A40-C5E756C9CAAF}" destId="{98109D5D-BD08-41FF-9EE4-96B92FBA8DA2}" srcOrd="1" destOrd="0" presId="urn:microsoft.com/office/officeart/2005/8/layout/hList6"/>
    <dgm:cxn modelId="{9E0952C8-3387-4771-ADB2-23492BEA447D}" type="presParOf" srcId="{8F78C16F-9E6D-4D69-9A40-C5E756C9CAAF}" destId="{AE263141-6CD8-4961-97D8-450803F5E85C}" srcOrd="2" destOrd="0" presId="urn:microsoft.com/office/officeart/2005/8/layout/hList6"/>
    <dgm:cxn modelId="{4093EEF5-4262-461D-A413-FC4740CE43C4}" type="presParOf" srcId="{8F78C16F-9E6D-4D69-9A40-C5E756C9CAAF}" destId="{5DAF6244-1F16-49CF-92F0-B4C8BFBDF243}" srcOrd="3" destOrd="0" presId="urn:microsoft.com/office/officeart/2005/8/layout/hList6"/>
    <dgm:cxn modelId="{385130B3-5AF7-44CD-B64A-DD17D3C3BAEB}" type="presParOf" srcId="{8F78C16F-9E6D-4D69-9A40-C5E756C9CAAF}" destId="{78028590-960E-4D57-AAD9-6EBE72F3CBF0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AF77D2D-343F-4450-AC51-B0C93EFDCA52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A592970F-2779-4665-9447-AF09E9FD75E6}">
      <dgm:prSet phldrT="[Text]" custT="1"/>
      <dgm:spPr>
        <a:solidFill>
          <a:srgbClr val="458DCF"/>
        </a:solidFill>
      </dgm:spPr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Duty of Care</a:t>
          </a:r>
        </a:p>
      </dgm:t>
    </dgm:pt>
    <dgm:pt modelId="{9D4CE11D-5DE8-44B4-9C59-EB80F75BAC36}" type="parTrans" cxnId="{B18BAAD9-4C8A-4AC8-B7D6-FA8369319CA4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DC1B8792-ADF3-4162-BB52-10269803B9A1}" type="sibTrans" cxnId="{B18BAAD9-4C8A-4AC8-B7D6-FA8369319CA4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6A745334-F227-4080-9379-9A727F3D131F}">
      <dgm:prSet phldrT="[Text]" custT="1"/>
      <dgm:spPr>
        <a:solidFill>
          <a:srgbClr val="42BDCA"/>
        </a:solidFill>
      </dgm:spPr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Dignity of Risk</a:t>
          </a:r>
        </a:p>
      </dgm:t>
    </dgm:pt>
    <dgm:pt modelId="{848B215C-4465-465B-9D0D-F527D2727815}" type="parTrans" cxnId="{14CDF843-DF75-4C02-B9E9-AA8CE5C05066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05046EF4-C33A-4946-961A-A1EEA5A05DF3}" type="sibTrans" cxnId="{14CDF843-DF75-4C02-B9E9-AA8CE5C05066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967FA177-E111-4FC8-9A7E-D97FE39CCF53}">
      <dgm:prSet phldrT="[Text]" custT="1"/>
      <dgm:spPr>
        <a:solidFill>
          <a:srgbClr val="3CBE99"/>
        </a:solidFill>
      </dgm:spPr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Mandatory Reporting</a:t>
          </a:r>
        </a:p>
      </dgm:t>
    </dgm:pt>
    <dgm:pt modelId="{5EB746D4-F774-4F51-A8A9-D151D2C1DEA6}" type="parTrans" cxnId="{47308DA4-305A-4031-A935-DF188D7202BF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A1B14D81-B420-42FD-9F85-CFCDEA314808}" type="sibTrans" cxnId="{47308DA4-305A-4031-A935-DF188D7202BF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55F609E1-51E5-4A2B-9D6F-B508016B4691}">
      <dgm:prSet phldrT="[Text]" custT="1"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Privacy, Confidentiality, and Disclosure</a:t>
          </a:r>
        </a:p>
      </dgm:t>
    </dgm:pt>
    <dgm:pt modelId="{95F11756-66A1-4406-97A6-C58C78F8FB24}" type="parTrans" cxnId="{B9473EAD-C4B9-4BB2-A5E8-0AC0BCCBC0CC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56B12433-F076-41DB-814E-FFE64CFBD6D6}" type="sibTrans" cxnId="{B9473EAD-C4B9-4BB2-A5E8-0AC0BCCBC0CC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7D6DB6B9-2C6B-4DE1-A68A-E660492A66B4}">
      <dgm:prSet phldrT="[Text]" custT="1"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Consent</a:t>
          </a:r>
        </a:p>
      </dgm:t>
    </dgm:pt>
    <dgm:pt modelId="{0CB676BA-202E-499C-95E4-347F75CBD58E}" type="parTrans" cxnId="{E043256A-4261-41F4-8182-CAA546C7B9E1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D0814625-2799-4065-AF24-C9CB5A745AE6}" type="sibTrans" cxnId="{E043256A-4261-41F4-8182-CAA546C7B9E1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4234BC51-6707-428C-A947-466DDEA4D4B8}">
      <dgm:prSet phldrT="[Text]" custT="1"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Cultural Competency </a:t>
          </a:r>
        </a:p>
      </dgm:t>
    </dgm:pt>
    <dgm:pt modelId="{30BAF14C-2CF7-4ABA-9DA3-FB10F23B49AA}" type="parTrans" cxnId="{BED14493-73F8-43BD-BF0E-BD0EF99F38B9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8DF2E149-E22C-45B8-A5B0-60C4FFB82403}" type="sibTrans" cxnId="{BED14493-73F8-43BD-BF0E-BD0EF99F38B9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6FB6C577-A1BC-41A9-B7CF-B0CFA7CD3EEA}">
      <dgm:prSet phldrT="[Text]" custT="1"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Restrictive Practices</a:t>
          </a:r>
        </a:p>
      </dgm:t>
    </dgm:pt>
    <dgm:pt modelId="{B90D9533-A86F-4584-8329-CA79B4C9A733}" type="parTrans" cxnId="{3AA612C9-4ED8-4F0D-8579-DECC9DD2092F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69B32962-8284-45AF-A06A-14F696DC4BD5}" type="sibTrans" cxnId="{3AA612C9-4ED8-4F0D-8579-DECC9DD2092F}">
      <dgm:prSet/>
      <dgm:spPr/>
      <dgm:t>
        <a:bodyPr/>
        <a:lstStyle/>
        <a:p>
          <a:pPr algn="ctr"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EB96B032-AB83-4A7E-A36F-FD0D0C1A6C91}" type="pres">
      <dgm:prSet presAssocID="{CAF77D2D-343F-4450-AC51-B0C93EFDCA52}" presName="diagram" presStyleCnt="0">
        <dgm:presLayoutVars>
          <dgm:dir/>
          <dgm:resizeHandles val="exact"/>
        </dgm:presLayoutVars>
      </dgm:prSet>
      <dgm:spPr/>
    </dgm:pt>
    <dgm:pt modelId="{921A8040-EE99-4AA7-B454-55FBF00FEFF5}" type="pres">
      <dgm:prSet presAssocID="{A592970F-2779-4665-9447-AF09E9FD75E6}" presName="node" presStyleLbl="node1" presStyleIdx="0" presStyleCnt="7" custScaleY="113418">
        <dgm:presLayoutVars>
          <dgm:bulletEnabled val="1"/>
        </dgm:presLayoutVars>
      </dgm:prSet>
      <dgm:spPr>
        <a:prstGeom prst="round2DiagRect">
          <a:avLst/>
        </a:prstGeom>
      </dgm:spPr>
    </dgm:pt>
    <dgm:pt modelId="{13AE915E-8A21-4455-936F-E893D9394591}" type="pres">
      <dgm:prSet presAssocID="{DC1B8792-ADF3-4162-BB52-10269803B9A1}" presName="sibTrans" presStyleCnt="0"/>
      <dgm:spPr/>
    </dgm:pt>
    <dgm:pt modelId="{3D382185-0EE2-4F25-85D7-0330F3480462}" type="pres">
      <dgm:prSet presAssocID="{6A745334-F227-4080-9379-9A727F3D131F}" presName="node" presStyleLbl="node1" presStyleIdx="1" presStyleCnt="7" custScaleY="113418">
        <dgm:presLayoutVars>
          <dgm:bulletEnabled val="1"/>
        </dgm:presLayoutVars>
      </dgm:prSet>
      <dgm:spPr>
        <a:prstGeom prst="round2DiagRect">
          <a:avLst/>
        </a:prstGeom>
      </dgm:spPr>
    </dgm:pt>
    <dgm:pt modelId="{65C95577-0DB5-4912-86F6-CACB353E0D08}" type="pres">
      <dgm:prSet presAssocID="{05046EF4-C33A-4946-961A-A1EEA5A05DF3}" presName="sibTrans" presStyleCnt="0"/>
      <dgm:spPr/>
    </dgm:pt>
    <dgm:pt modelId="{0D878508-D3AF-4ADC-ABFF-E0F0F47725CF}" type="pres">
      <dgm:prSet presAssocID="{967FA177-E111-4FC8-9A7E-D97FE39CCF53}" presName="node" presStyleLbl="node1" presStyleIdx="2" presStyleCnt="7" custScaleY="113418">
        <dgm:presLayoutVars>
          <dgm:bulletEnabled val="1"/>
        </dgm:presLayoutVars>
      </dgm:prSet>
      <dgm:spPr>
        <a:prstGeom prst="round2DiagRect">
          <a:avLst/>
        </a:prstGeom>
      </dgm:spPr>
    </dgm:pt>
    <dgm:pt modelId="{9C9DBBB3-DB02-4C97-897B-6FED33BBCAC9}" type="pres">
      <dgm:prSet presAssocID="{A1B14D81-B420-42FD-9F85-CFCDEA314808}" presName="sibTrans" presStyleCnt="0"/>
      <dgm:spPr/>
    </dgm:pt>
    <dgm:pt modelId="{84C7699B-6C6C-4C85-9159-C3EBA97572DB}" type="pres">
      <dgm:prSet presAssocID="{55F609E1-51E5-4A2B-9D6F-B508016B4691}" presName="node" presStyleLbl="node1" presStyleIdx="3" presStyleCnt="7" custScaleY="113418">
        <dgm:presLayoutVars>
          <dgm:bulletEnabled val="1"/>
        </dgm:presLayoutVars>
      </dgm:prSet>
      <dgm:spPr>
        <a:prstGeom prst="round2DiagRect">
          <a:avLst/>
        </a:prstGeom>
      </dgm:spPr>
    </dgm:pt>
    <dgm:pt modelId="{FC1AD40D-6162-4F44-9805-33EFD6705BA2}" type="pres">
      <dgm:prSet presAssocID="{56B12433-F076-41DB-814E-FFE64CFBD6D6}" presName="sibTrans" presStyleCnt="0"/>
      <dgm:spPr/>
    </dgm:pt>
    <dgm:pt modelId="{293DE566-08DF-46DE-A809-62B7C4F199D8}" type="pres">
      <dgm:prSet presAssocID="{7D6DB6B9-2C6B-4DE1-A68A-E660492A66B4}" presName="node" presStyleLbl="node1" presStyleIdx="4" presStyleCnt="7" custScaleY="113418">
        <dgm:presLayoutVars>
          <dgm:bulletEnabled val="1"/>
        </dgm:presLayoutVars>
      </dgm:prSet>
      <dgm:spPr>
        <a:prstGeom prst="round2DiagRect">
          <a:avLst/>
        </a:prstGeom>
      </dgm:spPr>
    </dgm:pt>
    <dgm:pt modelId="{C928878A-766A-4071-B51B-2C9ECE596770}" type="pres">
      <dgm:prSet presAssocID="{D0814625-2799-4065-AF24-C9CB5A745AE6}" presName="sibTrans" presStyleCnt="0"/>
      <dgm:spPr/>
    </dgm:pt>
    <dgm:pt modelId="{EA4695C8-46A0-421B-A004-6349EC69230A}" type="pres">
      <dgm:prSet presAssocID="{4234BC51-6707-428C-A947-466DDEA4D4B8}" presName="node" presStyleLbl="node1" presStyleIdx="5" presStyleCnt="7" custScaleY="113418">
        <dgm:presLayoutVars>
          <dgm:bulletEnabled val="1"/>
        </dgm:presLayoutVars>
      </dgm:prSet>
      <dgm:spPr>
        <a:prstGeom prst="round2DiagRect">
          <a:avLst/>
        </a:prstGeom>
      </dgm:spPr>
    </dgm:pt>
    <dgm:pt modelId="{F81CB916-B7C6-4D46-BB01-86920D46FB5E}" type="pres">
      <dgm:prSet presAssocID="{8DF2E149-E22C-45B8-A5B0-60C4FFB82403}" presName="sibTrans" presStyleCnt="0"/>
      <dgm:spPr/>
    </dgm:pt>
    <dgm:pt modelId="{0008FEDC-9D4F-4298-8138-71B53C42F9A5}" type="pres">
      <dgm:prSet presAssocID="{6FB6C577-A1BC-41A9-B7CF-B0CFA7CD3EEA}" presName="node" presStyleLbl="node1" presStyleIdx="6" presStyleCnt="7" custScaleY="113418">
        <dgm:presLayoutVars>
          <dgm:bulletEnabled val="1"/>
        </dgm:presLayoutVars>
      </dgm:prSet>
      <dgm:spPr>
        <a:prstGeom prst="round2DiagRect">
          <a:avLst/>
        </a:prstGeom>
      </dgm:spPr>
    </dgm:pt>
  </dgm:ptLst>
  <dgm:cxnLst>
    <dgm:cxn modelId="{5A244B0F-7A7E-4F39-957E-ADAA50A16666}" type="presOf" srcId="{4234BC51-6707-428C-A947-466DDEA4D4B8}" destId="{EA4695C8-46A0-421B-A004-6349EC69230A}" srcOrd="0" destOrd="0" presId="urn:microsoft.com/office/officeart/2005/8/layout/default"/>
    <dgm:cxn modelId="{4A123B3C-A115-4987-9B20-18A6D9F70AA1}" type="presOf" srcId="{6FB6C577-A1BC-41A9-B7CF-B0CFA7CD3EEA}" destId="{0008FEDC-9D4F-4298-8138-71B53C42F9A5}" srcOrd="0" destOrd="0" presId="urn:microsoft.com/office/officeart/2005/8/layout/default"/>
    <dgm:cxn modelId="{14CDF843-DF75-4C02-B9E9-AA8CE5C05066}" srcId="{CAF77D2D-343F-4450-AC51-B0C93EFDCA52}" destId="{6A745334-F227-4080-9379-9A727F3D131F}" srcOrd="1" destOrd="0" parTransId="{848B215C-4465-465B-9D0D-F527D2727815}" sibTransId="{05046EF4-C33A-4946-961A-A1EEA5A05DF3}"/>
    <dgm:cxn modelId="{347F3B66-642C-418A-A099-4BCFE7386016}" type="presOf" srcId="{55F609E1-51E5-4A2B-9D6F-B508016B4691}" destId="{84C7699B-6C6C-4C85-9159-C3EBA97572DB}" srcOrd="0" destOrd="0" presId="urn:microsoft.com/office/officeart/2005/8/layout/default"/>
    <dgm:cxn modelId="{7C3AFA66-4FE5-4F50-8044-7E0B9F857242}" type="presOf" srcId="{6A745334-F227-4080-9379-9A727F3D131F}" destId="{3D382185-0EE2-4F25-85D7-0330F3480462}" srcOrd="0" destOrd="0" presId="urn:microsoft.com/office/officeart/2005/8/layout/default"/>
    <dgm:cxn modelId="{E043256A-4261-41F4-8182-CAA546C7B9E1}" srcId="{CAF77D2D-343F-4450-AC51-B0C93EFDCA52}" destId="{7D6DB6B9-2C6B-4DE1-A68A-E660492A66B4}" srcOrd="4" destOrd="0" parTransId="{0CB676BA-202E-499C-95E4-347F75CBD58E}" sibTransId="{D0814625-2799-4065-AF24-C9CB5A745AE6}"/>
    <dgm:cxn modelId="{F3893574-E1C0-4B2C-9050-2D652BE01E4D}" type="presOf" srcId="{7D6DB6B9-2C6B-4DE1-A68A-E660492A66B4}" destId="{293DE566-08DF-46DE-A809-62B7C4F199D8}" srcOrd="0" destOrd="0" presId="urn:microsoft.com/office/officeart/2005/8/layout/default"/>
    <dgm:cxn modelId="{BED14493-73F8-43BD-BF0E-BD0EF99F38B9}" srcId="{CAF77D2D-343F-4450-AC51-B0C93EFDCA52}" destId="{4234BC51-6707-428C-A947-466DDEA4D4B8}" srcOrd="5" destOrd="0" parTransId="{30BAF14C-2CF7-4ABA-9DA3-FB10F23B49AA}" sibTransId="{8DF2E149-E22C-45B8-A5B0-60C4FFB82403}"/>
    <dgm:cxn modelId="{9D938C9A-8F6E-4238-ABCB-BF38C7C74F6D}" type="presOf" srcId="{CAF77D2D-343F-4450-AC51-B0C93EFDCA52}" destId="{EB96B032-AB83-4A7E-A36F-FD0D0C1A6C91}" srcOrd="0" destOrd="0" presId="urn:microsoft.com/office/officeart/2005/8/layout/default"/>
    <dgm:cxn modelId="{47308DA4-305A-4031-A935-DF188D7202BF}" srcId="{CAF77D2D-343F-4450-AC51-B0C93EFDCA52}" destId="{967FA177-E111-4FC8-9A7E-D97FE39CCF53}" srcOrd="2" destOrd="0" parTransId="{5EB746D4-F774-4F51-A8A9-D151D2C1DEA6}" sibTransId="{A1B14D81-B420-42FD-9F85-CFCDEA314808}"/>
    <dgm:cxn modelId="{A8E71DA7-20EF-4AD9-A804-948EA92F85A8}" type="presOf" srcId="{967FA177-E111-4FC8-9A7E-D97FE39CCF53}" destId="{0D878508-D3AF-4ADC-ABFF-E0F0F47725CF}" srcOrd="0" destOrd="0" presId="urn:microsoft.com/office/officeart/2005/8/layout/default"/>
    <dgm:cxn modelId="{B9473EAD-C4B9-4BB2-A5E8-0AC0BCCBC0CC}" srcId="{CAF77D2D-343F-4450-AC51-B0C93EFDCA52}" destId="{55F609E1-51E5-4A2B-9D6F-B508016B4691}" srcOrd="3" destOrd="0" parTransId="{95F11756-66A1-4406-97A6-C58C78F8FB24}" sibTransId="{56B12433-F076-41DB-814E-FFE64CFBD6D6}"/>
    <dgm:cxn modelId="{91AAD6C6-6E9B-4ACB-BC55-A8DDAEED71F7}" type="presOf" srcId="{A592970F-2779-4665-9447-AF09E9FD75E6}" destId="{921A8040-EE99-4AA7-B454-55FBF00FEFF5}" srcOrd="0" destOrd="0" presId="urn:microsoft.com/office/officeart/2005/8/layout/default"/>
    <dgm:cxn modelId="{3AA612C9-4ED8-4F0D-8579-DECC9DD2092F}" srcId="{CAF77D2D-343F-4450-AC51-B0C93EFDCA52}" destId="{6FB6C577-A1BC-41A9-B7CF-B0CFA7CD3EEA}" srcOrd="6" destOrd="0" parTransId="{B90D9533-A86F-4584-8329-CA79B4C9A733}" sibTransId="{69B32962-8284-45AF-A06A-14F696DC4BD5}"/>
    <dgm:cxn modelId="{B18BAAD9-4C8A-4AC8-B7D6-FA8369319CA4}" srcId="{CAF77D2D-343F-4450-AC51-B0C93EFDCA52}" destId="{A592970F-2779-4665-9447-AF09E9FD75E6}" srcOrd="0" destOrd="0" parTransId="{9D4CE11D-5DE8-44B4-9C59-EB80F75BAC36}" sibTransId="{DC1B8792-ADF3-4162-BB52-10269803B9A1}"/>
    <dgm:cxn modelId="{64251BF5-2224-4910-8653-7E7A31F83418}" type="presParOf" srcId="{EB96B032-AB83-4A7E-A36F-FD0D0C1A6C91}" destId="{921A8040-EE99-4AA7-B454-55FBF00FEFF5}" srcOrd="0" destOrd="0" presId="urn:microsoft.com/office/officeart/2005/8/layout/default"/>
    <dgm:cxn modelId="{6A0A7FDB-7652-4C11-BE8C-A4AF4F59E8FD}" type="presParOf" srcId="{EB96B032-AB83-4A7E-A36F-FD0D0C1A6C91}" destId="{13AE915E-8A21-4455-936F-E893D9394591}" srcOrd="1" destOrd="0" presId="urn:microsoft.com/office/officeart/2005/8/layout/default"/>
    <dgm:cxn modelId="{5904C7D8-34D8-443F-8F7D-F139C778BAB5}" type="presParOf" srcId="{EB96B032-AB83-4A7E-A36F-FD0D0C1A6C91}" destId="{3D382185-0EE2-4F25-85D7-0330F3480462}" srcOrd="2" destOrd="0" presId="urn:microsoft.com/office/officeart/2005/8/layout/default"/>
    <dgm:cxn modelId="{674B48E6-E59A-4C6F-906D-2C4931E3DD56}" type="presParOf" srcId="{EB96B032-AB83-4A7E-A36F-FD0D0C1A6C91}" destId="{65C95577-0DB5-4912-86F6-CACB353E0D08}" srcOrd="3" destOrd="0" presId="urn:microsoft.com/office/officeart/2005/8/layout/default"/>
    <dgm:cxn modelId="{6AD22820-290B-489F-8AC0-1316700E2BBD}" type="presParOf" srcId="{EB96B032-AB83-4A7E-A36F-FD0D0C1A6C91}" destId="{0D878508-D3AF-4ADC-ABFF-E0F0F47725CF}" srcOrd="4" destOrd="0" presId="urn:microsoft.com/office/officeart/2005/8/layout/default"/>
    <dgm:cxn modelId="{7743B2C8-5FE1-40ED-B1E3-F91728646616}" type="presParOf" srcId="{EB96B032-AB83-4A7E-A36F-FD0D0C1A6C91}" destId="{9C9DBBB3-DB02-4C97-897B-6FED33BBCAC9}" srcOrd="5" destOrd="0" presId="urn:microsoft.com/office/officeart/2005/8/layout/default"/>
    <dgm:cxn modelId="{508C407D-7572-4F7C-9F9C-046379BC2E79}" type="presParOf" srcId="{EB96B032-AB83-4A7E-A36F-FD0D0C1A6C91}" destId="{84C7699B-6C6C-4C85-9159-C3EBA97572DB}" srcOrd="6" destOrd="0" presId="urn:microsoft.com/office/officeart/2005/8/layout/default"/>
    <dgm:cxn modelId="{75F1916F-3CDC-4768-A5D6-0643EDD3C43D}" type="presParOf" srcId="{EB96B032-AB83-4A7E-A36F-FD0D0C1A6C91}" destId="{FC1AD40D-6162-4F44-9805-33EFD6705BA2}" srcOrd="7" destOrd="0" presId="urn:microsoft.com/office/officeart/2005/8/layout/default"/>
    <dgm:cxn modelId="{CDF31D99-CB86-4928-B96B-AD5FBFF38115}" type="presParOf" srcId="{EB96B032-AB83-4A7E-A36F-FD0D0C1A6C91}" destId="{293DE566-08DF-46DE-A809-62B7C4F199D8}" srcOrd="8" destOrd="0" presId="urn:microsoft.com/office/officeart/2005/8/layout/default"/>
    <dgm:cxn modelId="{7ADA30C2-5EDF-41F3-A47E-03B6A69FCF3B}" type="presParOf" srcId="{EB96B032-AB83-4A7E-A36F-FD0D0C1A6C91}" destId="{C928878A-766A-4071-B51B-2C9ECE596770}" srcOrd="9" destOrd="0" presId="urn:microsoft.com/office/officeart/2005/8/layout/default"/>
    <dgm:cxn modelId="{68BD926E-C1FA-47C8-B7FD-22755C384C82}" type="presParOf" srcId="{EB96B032-AB83-4A7E-A36F-FD0D0C1A6C91}" destId="{EA4695C8-46A0-421B-A004-6349EC69230A}" srcOrd="10" destOrd="0" presId="urn:microsoft.com/office/officeart/2005/8/layout/default"/>
    <dgm:cxn modelId="{EF821617-6F26-47F1-A277-908B91D2A8FE}" type="presParOf" srcId="{EB96B032-AB83-4A7E-A36F-FD0D0C1A6C91}" destId="{F81CB916-B7C6-4D46-BB01-86920D46FB5E}" srcOrd="11" destOrd="0" presId="urn:microsoft.com/office/officeart/2005/8/layout/default"/>
    <dgm:cxn modelId="{A3DF07D5-CE01-4FDB-91A2-1C67316FFDC1}" type="presParOf" srcId="{EB96B032-AB83-4A7E-A36F-FD0D0C1A6C91}" destId="{0008FEDC-9D4F-4298-8138-71B53C42F9A5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946BBBC-F9F0-45D4-8DE4-BF1ADF1A6F34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A2C21ED3-9302-423C-B79A-BC5B42B89C0B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/>
            <a:t>Neglect</a:t>
          </a:r>
          <a:endParaRPr lang="en-AU" sz="2000" dirty="0"/>
        </a:p>
      </dgm:t>
    </dgm:pt>
    <dgm:pt modelId="{5BA2FB79-E4B1-4ABB-8303-4EC9616E5F9D}" type="parTrans" cxnId="{19EB7F75-CB94-4766-B320-065C98E9999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F0482ECA-F9BE-45CF-AF25-199AD234A817}" type="sibTrans" cxnId="{19EB7F75-CB94-4766-B320-065C98E99991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846C1657-FA1E-4E83-9FEE-90218A400299}">
      <dgm:prSet custT="1"/>
      <dgm:spPr>
        <a:solidFill>
          <a:srgbClr val="42BDCA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Exposure to domestic violence</a:t>
          </a:r>
        </a:p>
      </dgm:t>
    </dgm:pt>
    <dgm:pt modelId="{3E31820B-4255-40F9-B86E-9A05D3C38B37}" type="parTrans" cxnId="{F6949BBC-BE69-49E2-8530-A78A8C6A2D84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7699CD1A-535E-4CA1-BC36-E913CE026478}" type="sibTrans" cxnId="{F6949BBC-BE69-49E2-8530-A78A8C6A2D84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6913CCA8-EDCB-491B-A433-9E5C5CDC142D}">
      <dgm:prSet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Physical, emotional or psychological harm</a:t>
          </a:r>
          <a:endParaRPr lang="en-US" sz="2000" dirty="0"/>
        </a:p>
      </dgm:t>
    </dgm:pt>
    <dgm:pt modelId="{A46B2C99-7FE1-4134-B403-145FF1BB795B}" type="parTrans" cxnId="{0C2F656C-3D02-495A-9AB9-ED7B7E3A9B9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94075088-3ACA-4107-90CE-1571C02327CF}" type="sibTrans" cxnId="{0C2F656C-3D02-495A-9AB9-ED7B7E3A9B9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919E7859-650C-481B-A9BC-8E39E6850A38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Sexual harm</a:t>
          </a:r>
          <a:endParaRPr lang="en-US" sz="2000" dirty="0"/>
        </a:p>
      </dgm:t>
    </dgm:pt>
    <dgm:pt modelId="{22C7D664-F454-4EAD-87A4-1C7E401FD866}" type="parTrans" cxnId="{77039D9D-E9DA-4640-965A-938E0540ADA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1BED6503-8D8D-49A7-8669-E978B83F2CF5}" type="sibTrans" cxnId="{77039D9D-E9DA-4640-965A-938E0540ADA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9A9C8619-F3EA-49A9-95CD-E33B5F34C2AC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Financial abuse</a:t>
          </a:r>
          <a:endParaRPr lang="en-US" sz="2000" dirty="0"/>
        </a:p>
      </dgm:t>
    </dgm:pt>
    <dgm:pt modelId="{9709D0B5-0EF4-4D73-A0D7-7C6AD76AA94C}" type="parTrans" cxnId="{BB1AA5B0-7A22-44E5-A2D6-159509AC2977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87C97653-9AA9-4F44-9A92-1315457A62E1}" type="sibTrans" cxnId="{BB1AA5B0-7A22-44E5-A2D6-159509AC2977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BAE7DFF2-97D1-4002-959F-F90F953724F0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Abandonment</a:t>
          </a:r>
          <a:endParaRPr lang="en-US" sz="2000" dirty="0"/>
        </a:p>
      </dgm:t>
    </dgm:pt>
    <dgm:pt modelId="{B91D19BB-BA0B-435F-8B69-C39EB89538C3}" type="parTrans" cxnId="{E6890CD9-D55D-4431-BA51-80533EB608A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C0B8CEB-B2E6-48B3-873E-5D84318D1EE3}" type="sibTrans" cxnId="{E6890CD9-D55D-4431-BA51-80533EB608A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BB85AC61-7111-47E1-8E12-E82C42A6C613}" type="pres">
      <dgm:prSet presAssocID="{A946BBBC-F9F0-45D4-8DE4-BF1ADF1A6F34}" presName="diagram" presStyleCnt="0">
        <dgm:presLayoutVars>
          <dgm:dir/>
          <dgm:resizeHandles val="exact"/>
        </dgm:presLayoutVars>
      </dgm:prSet>
      <dgm:spPr/>
    </dgm:pt>
    <dgm:pt modelId="{022ACFA4-F4F1-479C-A2A9-FF9461FBC9C9}" type="pres">
      <dgm:prSet presAssocID="{A2C21ED3-9302-423C-B79A-BC5B42B89C0B}" presName="node" presStyleLbl="node1" presStyleIdx="0" presStyleCnt="6">
        <dgm:presLayoutVars>
          <dgm:bulletEnabled val="1"/>
        </dgm:presLayoutVars>
      </dgm:prSet>
      <dgm:spPr/>
    </dgm:pt>
    <dgm:pt modelId="{C541A4CF-402B-4559-8AC0-017EAFD41B4F}" type="pres">
      <dgm:prSet presAssocID="{F0482ECA-F9BE-45CF-AF25-199AD234A817}" presName="sibTrans" presStyleCnt="0"/>
      <dgm:spPr/>
    </dgm:pt>
    <dgm:pt modelId="{3D7514E4-DF20-4046-85FF-B7C0D471A87B}" type="pres">
      <dgm:prSet presAssocID="{846C1657-FA1E-4E83-9FEE-90218A400299}" presName="node" presStyleLbl="node1" presStyleIdx="1" presStyleCnt="6">
        <dgm:presLayoutVars>
          <dgm:bulletEnabled val="1"/>
        </dgm:presLayoutVars>
      </dgm:prSet>
      <dgm:spPr/>
    </dgm:pt>
    <dgm:pt modelId="{379F7A3D-5B16-4471-BDFA-550D0B8C12BD}" type="pres">
      <dgm:prSet presAssocID="{7699CD1A-535E-4CA1-BC36-E913CE026478}" presName="sibTrans" presStyleCnt="0"/>
      <dgm:spPr/>
    </dgm:pt>
    <dgm:pt modelId="{21B136D8-2959-4319-9AB9-FA6E5F245AD6}" type="pres">
      <dgm:prSet presAssocID="{6913CCA8-EDCB-491B-A433-9E5C5CDC142D}" presName="node" presStyleLbl="node1" presStyleIdx="2" presStyleCnt="6">
        <dgm:presLayoutVars>
          <dgm:bulletEnabled val="1"/>
        </dgm:presLayoutVars>
      </dgm:prSet>
      <dgm:spPr/>
    </dgm:pt>
    <dgm:pt modelId="{E0C0F38A-A524-4836-8DC2-5B135CE9BAD6}" type="pres">
      <dgm:prSet presAssocID="{94075088-3ACA-4107-90CE-1571C02327CF}" presName="sibTrans" presStyleCnt="0"/>
      <dgm:spPr/>
    </dgm:pt>
    <dgm:pt modelId="{F61C99DE-B22A-429B-B309-CE0341D0031D}" type="pres">
      <dgm:prSet presAssocID="{919E7859-650C-481B-A9BC-8E39E6850A38}" presName="node" presStyleLbl="node1" presStyleIdx="3" presStyleCnt="6">
        <dgm:presLayoutVars>
          <dgm:bulletEnabled val="1"/>
        </dgm:presLayoutVars>
      </dgm:prSet>
      <dgm:spPr/>
    </dgm:pt>
    <dgm:pt modelId="{5225DF4C-8559-40FF-B8AA-369055BD5F12}" type="pres">
      <dgm:prSet presAssocID="{1BED6503-8D8D-49A7-8669-E978B83F2CF5}" presName="sibTrans" presStyleCnt="0"/>
      <dgm:spPr/>
    </dgm:pt>
    <dgm:pt modelId="{CCAB310D-9951-4F1A-93B1-C8029953E251}" type="pres">
      <dgm:prSet presAssocID="{9A9C8619-F3EA-49A9-95CD-E33B5F34C2AC}" presName="node" presStyleLbl="node1" presStyleIdx="4" presStyleCnt="6">
        <dgm:presLayoutVars>
          <dgm:bulletEnabled val="1"/>
        </dgm:presLayoutVars>
      </dgm:prSet>
      <dgm:spPr/>
    </dgm:pt>
    <dgm:pt modelId="{149D9B1E-0716-4ED7-8643-9D27945FD4AD}" type="pres">
      <dgm:prSet presAssocID="{87C97653-9AA9-4F44-9A92-1315457A62E1}" presName="sibTrans" presStyleCnt="0"/>
      <dgm:spPr/>
    </dgm:pt>
    <dgm:pt modelId="{F31DA698-47C9-48AC-8424-5DE51878BD42}" type="pres">
      <dgm:prSet presAssocID="{BAE7DFF2-97D1-4002-959F-F90F953724F0}" presName="node" presStyleLbl="node1" presStyleIdx="5" presStyleCnt="6">
        <dgm:presLayoutVars>
          <dgm:bulletEnabled val="1"/>
        </dgm:presLayoutVars>
      </dgm:prSet>
      <dgm:spPr/>
    </dgm:pt>
  </dgm:ptLst>
  <dgm:cxnLst>
    <dgm:cxn modelId="{6839871D-1CB7-4100-83D8-FD6A1F957A01}" type="presOf" srcId="{919E7859-650C-481B-A9BC-8E39E6850A38}" destId="{F61C99DE-B22A-429B-B309-CE0341D0031D}" srcOrd="0" destOrd="0" presId="urn:microsoft.com/office/officeart/2005/8/layout/default"/>
    <dgm:cxn modelId="{F8ACF72D-AA2D-43ED-A00C-CF11DFEAF2C3}" type="presOf" srcId="{A946BBBC-F9F0-45D4-8DE4-BF1ADF1A6F34}" destId="{BB85AC61-7111-47E1-8E12-E82C42A6C613}" srcOrd="0" destOrd="0" presId="urn:microsoft.com/office/officeart/2005/8/layout/default"/>
    <dgm:cxn modelId="{0C2F656C-3D02-495A-9AB9-ED7B7E3A9B99}" srcId="{A946BBBC-F9F0-45D4-8DE4-BF1ADF1A6F34}" destId="{6913CCA8-EDCB-491B-A433-9E5C5CDC142D}" srcOrd="2" destOrd="0" parTransId="{A46B2C99-7FE1-4134-B403-145FF1BB795B}" sibTransId="{94075088-3ACA-4107-90CE-1571C02327CF}"/>
    <dgm:cxn modelId="{19EB7F75-CB94-4766-B320-065C98E99991}" srcId="{A946BBBC-F9F0-45D4-8DE4-BF1ADF1A6F34}" destId="{A2C21ED3-9302-423C-B79A-BC5B42B89C0B}" srcOrd="0" destOrd="0" parTransId="{5BA2FB79-E4B1-4ABB-8303-4EC9616E5F9D}" sibTransId="{F0482ECA-F9BE-45CF-AF25-199AD234A817}"/>
    <dgm:cxn modelId="{77039D9D-E9DA-4640-965A-938E0540ADAB}" srcId="{A946BBBC-F9F0-45D4-8DE4-BF1ADF1A6F34}" destId="{919E7859-650C-481B-A9BC-8E39E6850A38}" srcOrd="3" destOrd="0" parTransId="{22C7D664-F454-4EAD-87A4-1C7E401FD866}" sibTransId="{1BED6503-8D8D-49A7-8669-E978B83F2CF5}"/>
    <dgm:cxn modelId="{85E7A2A5-AD2E-4FD3-B879-34C922A5664E}" type="presOf" srcId="{A2C21ED3-9302-423C-B79A-BC5B42B89C0B}" destId="{022ACFA4-F4F1-479C-A2A9-FF9461FBC9C9}" srcOrd="0" destOrd="0" presId="urn:microsoft.com/office/officeart/2005/8/layout/default"/>
    <dgm:cxn modelId="{BB1AA5B0-7A22-44E5-A2D6-159509AC2977}" srcId="{A946BBBC-F9F0-45D4-8DE4-BF1ADF1A6F34}" destId="{9A9C8619-F3EA-49A9-95CD-E33B5F34C2AC}" srcOrd="4" destOrd="0" parTransId="{9709D0B5-0EF4-4D73-A0D7-7C6AD76AA94C}" sibTransId="{87C97653-9AA9-4F44-9A92-1315457A62E1}"/>
    <dgm:cxn modelId="{65C489BC-5FE4-4E76-AA34-751821BAEEE5}" type="presOf" srcId="{BAE7DFF2-97D1-4002-959F-F90F953724F0}" destId="{F31DA698-47C9-48AC-8424-5DE51878BD42}" srcOrd="0" destOrd="0" presId="urn:microsoft.com/office/officeart/2005/8/layout/default"/>
    <dgm:cxn modelId="{F6949BBC-BE69-49E2-8530-A78A8C6A2D84}" srcId="{A946BBBC-F9F0-45D4-8DE4-BF1ADF1A6F34}" destId="{846C1657-FA1E-4E83-9FEE-90218A400299}" srcOrd="1" destOrd="0" parTransId="{3E31820B-4255-40F9-B86E-9A05D3C38B37}" sibTransId="{7699CD1A-535E-4CA1-BC36-E913CE026478}"/>
    <dgm:cxn modelId="{3F4E58BF-08CE-4A50-845F-4776E89361B2}" type="presOf" srcId="{6913CCA8-EDCB-491B-A433-9E5C5CDC142D}" destId="{21B136D8-2959-4319-9AB9-FA6E5F245AD6}" srcOrd="0" destOrd="0" presId="urn:microsoft.com/office/officeart/2005/8/layout/default"/>
    <dgm:cxn modelId="{3400F3C0-4EF7-4A04-9409-5C71FF97C9B4}" type="presOf" srcId="{846C1657-FA1E-4E83-9FEE-90218A400299}" destId="{3D7514E4-DF20-4046-85FF-B7C0D471A87B}" srcOrd="0" destOrd="0" presId="urn:microsoft.com/office/officeart/2005/8/layout/default"/>
    <dgm:cxn modelId="{074C02C6-2FF9-47E2-992E-B543C8388EFD}" type="presOf" srcId="{9A9C8619-F3EA-49A9-95CD-E33B5F34C2AC}" destId="{CCAB310D-9951-4F1A-93B1-C8029953E251}" srcOrd="0" destOrd="0" presId="urn:microsoft.com/office/officeart/2005/8/layout/default"/>
    <dgm:cxn modelId="{E6890CD9-D55D-4431-BA51-80533EB608A2}" srcId="{A946BBBC-F9F0-45D4-8DE4-BF1ADF1A6F34}" destId="{BAE7DFF2-97D1-4002-959F-F90F953724F0}" srcOrd="5" destOrd="0" parTransId="{B91D19BB-BA0B-435F-8B69-C39EB89538C3}" sibTransId="{3C0B8CEB-B2E6-48B3-873E-5D84318D1EE3}"/>
    <dgm:cxn modelId="{F4177C54-D305-497B-B4FE-6DF70299F7E8}" type="presParOf" srcId="{BB85AC61-7111-47E1-8E12-E82C42A6C613}" destId="{022ACFA4-F4F1-479C-A2A9-FF9461FBC9C9}" srcOrd="0" destOrd="0" presId="urn:microsoft.com/office/officeart/2005/8/layout/default"/>
    <dgm:cxn modelId="{9D19AC46-2534-4E0B-87D4-FDB7EC846D70}" type="presParOf" srcId="{BB85AC61-7111-47E1-8E12-E82C42A6C613}" destId="{C541A4CF-402B-4559-8AC0-017EAFD41B4F}" srcOrd="1" destOrd="0" presId="urn:microsoft.com/office/officeart/2005/8/layout/default"/>
    <dgm:cxn modelId="{AB93B2D3-934D-445A-96B7-6F76A72EB018}" type="presParOf" srcId="{BB85AC61-7111-47E1-8E12-E82C42A6C613}" destId="{3D7514E4-DF20-4046-85FF-B7C0D471A87B}" srcOrd="2" destOrd="0" presId="urn:microsoft.com/office/officeart/2005/8/layout/default"/>
    <dgm:cxn modelId="{ED09B9C5-D388-4272-8ABD-1C3705606D6F}" type="presParOf" srcId="{BB85AC61-7111-47E1-8E12-E82C42A6C613}" destId="{379F7A3D-5B16-4471-BDFA-550D0B8C12BD}" srcOrd="3" destOrd="0" presId="urn:microsoft.com/office/officeart/2005/8/layout/default"/>
    <dgm:cxn modelId="{7B9C0479-1CC3-4345-8707-384F3903316E}" type="presParOf" srcId="{BB85AC61-7111-47E1-8E12-E82C42A6C613}" destId="{21B136D8-2959-4319-9AB9-FA6E5F245AD6}" srcOrd="4" destOrd="0" presId="urn:microsoft.com/office/officeart/2005/8/layout/default"/>
    <dgm:cxn modelId="{B07F5628-AD36-45ED-B0CC-4024DE98097D}" type="presParOf" srcId="{BB85AC61-7111-47E1-8E12-E82C42A6C613}" destId="{E0C0F38A-A524-4836-8DC2-5B135CE9BAD6}" srcOrd="5" destOrd="0" presId="urn:microsoft.com/office/officeart/2005/8/layout/default"/>
    <dgm:cxn modelId="{EAB7BE5A-37DD-45B8-9A3E-A0B16E5EDFAC}" type="presParOf" srcId="{BB85AC61-7111-47E1-8E12-E82C42A6C613}" destId="{F61C99DE-B22A-429B-B309-CE0341D0031D}" srcOrd="6" destOrd="0" presId="urn:microsoft.com/office/officeart/2005/8/layout/default"/>
    <dgm:cxn modelId="{971F570C-A6CB-4A38-89D7-32FF2F46CE45}" type="presParOf" srcId="{BB85AC61-7111-47E1-8E12-E82C42A6C613}" destId="{5225DF4C-8559-40FF-B8AA-369055BD5F12}" srcOrd="7" destOrd="0" presId="urn:microsoft.com/office/officeart/2005/8/layout/default"/>
    <dgm:cxn modelId="{EB8320A4-60CC-40EF-AAE0-C543BDA02029}" type="presParOf" srcId="{BB85AC61-7111-47E1-8E12-E82C42A6C613}" destId="{CCAB310D-9951-4F1A-93B1-C8029953E251}" srcOrd="8" destOrd="0" presId="urn:microsoft.com/office/officeart/2005/8/layout/default"/>
    <dgm:cxn modelId="{8EF6F1BD-B9BF-4C83-89CE-A7F53F2AE0FE}" type="presParOf" srcId="{BB85AC61-7111-47E1-8E12-E82C42A6C613}" destId="{149D9B1E-0716-4ED7-8643-9D27945FD4AD}" srcOrd="9" destOrd="0" presId="urn:microsoft.com/office/officeart/2005/8/layout/default"/>
    <dgm:cxn modelId="{63412525-CEAE-4742-B5AE-37ED2328ED75}" type="presParOf" srcId="{BB85AC61-7111-47E1-8E12-E82C42A6C613}" destId="{F31DA698-47C9-48AC-8424-5DE51878BD42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28B4961-C95A-4BC4-9619-F6EC7DB2B39B}" type="doc">
      <dgm:prSet loTypeId="urn:microsoft.com/office/officeart/2005/8/layout/hList6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F5A030B1-DB25-4979-A3D6-A7525C5ED598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/>
            <a:t>Voluntary</a:t>
          </a:r>
          <a:endParaRPr lang="en-AU" sz="2000" dirty="0"/>
        </a:p>
      </dgm:t>
    </dgm:pt>
    <dgm:pt modelId="{3B48ED21-A3FA-4B4A-9C94-FF7B931DEE2C}" type="parTrans" cxnId="{06DE3691-74F6-48A2-9263-72C3AB7F2DC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A57135D3-29FC-41DA-8CBA-24A157EA279E}" type="sibTrans" cxnId="{06DE3691-74F6-48A2-9263-72C3AB7F2DC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108339EF-27CE-48B0-8BA5-8E58E841B0FA}">
      <dgm:prSet custT="1"/>
      <dgm:spPr>
        <a:solidFill>
          <a:srgbClr val="42BDCA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Informed</a:t>
          </a:r>
        </a:p>
      </dgm:t>
    </dgm:pt>
    <dgm:pt modelId="{C4E66D4F-D595-4BD2-ABEC-0D9BF3540D28}" type="parTrans" cxnId="{40A60FAD-0107-4B50-899B-57FCC0D717A8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D99E8CCB-E425-4F72-81E4-C26CAE879AEF}" type="sibTrans" cxnId="{40A60FAD-0107-4B50-899B-57FCC0D717A8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4CFD60F-C0E9-405A-9320-C9909876C163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Specific </a:t>
          </a:r>
          <a:endParaRPr lang="en-US" sz="2000" dirty="0"/>
        </a:p>
      </dgm:t>
    </dgm:pt>
    <dgm:pt modelId="{CB9A2E46-BDE6-4718-994B-D2A2FEAAC459}" type="parTrans" cxnId="{24A506C4-E859-4F8E-9B99-4E4E7D2C0BC7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3BCFDB97-0130-46ED-A8FA-046AD2B4D077}" type="sibTrans" cxnId="{24A506C4-E859-4F8E-9B99-4E4E7D2C0BC7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2E8B6B97-169F-4DA8-B448-4A752F9000E4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Current</a:t>
          </a:r>
          <a:endParaRPr lang="en-US" sz="2000" dirty="0"/>
        </a:p>
      </dgm:t>
    </dgm:pt>
    <dgm:pt modelId="{9EF52BA4-D218-4A2D-8838-D5D219ABAA9E}" type="parTrans" cxnId="{4AFB5AB9-C47F-4FCE-B5D0-6559FD8988B4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8C14FFB2-666B-4B08-A804-E3CC869794D2}" type="sibTrans" cxnId="{4AFB5AB9-C47F-4FCE-B5D0-6559FD8988B4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7FD0DE29-7F3F-4452-881D-F90122323310}" type="pres">
      <dgm:prSet presAssocID="{C28B4961-C95A-4BC4-9619-F6EC7DB2B39B}" presName="Name0" presStyleCnt="0">
        <dgm:presLayoutVars>
          <dgm:dir/>
          <dgm:resizeHandles val="exact"/>
        </dgm:presLayoutVars>
      </dgm:prSet>
      <dgm:spPr/>
    </dgm:pt>
    <dgm:pt modelId="{2889589B-560E-4947-8A20-7B92BA546517}" type="pres">
      <dgm:prSet presAssocID="{F5A030B1-DB25-4979-A3D6-A7525C5ED598}" presName="node" presStyleLbl="node1" presStyleIdx="0" presStyleCnt="4">
        <dgm:presLayoutVars>
          <dgm:bulletEnabled val="1"/>
        </dgm:presLayoutVars>
      </dgm:prSet>
      <dgm:spPr/>
    </dgm:pt>
    <dgm:pt modelId="{9B9955F5-4ED1-464B-8B25-17F45C9FE587}" type="pres">
      <dgm:prSet presAssocID="{A57135D3-29FC-41DA-8CBA-24A157EA279E}" presName="sibTrans" presStyleCnt="0"/>
      <dgm:spPr/>
    </dgm:pt>
    <dgm:pt modelId="{44CB6F70-499C-4C44-92B1-0AD2244337A8}" type="pres">
      <dgm:prSet presAssocID="{108339EF-27CE-48B0-8BA5-8E58E841B0FA}" presName="node" presStyleLbl="node1" presStyleIdx="1" presStyleCnt="4">
        <dgm:presLayoutVars>
          <dgm:bulletEnabled val="1"/>
        </dgm:presLayoutVars>
      </dgm:prSet>
      <dgm:spPr/>
    </dgm:pt>
    <dgm:pt modelId="{7EAFE6DD-F3C1-4F41-8039-359851F13E08}" type="pres">
      <dgm:prSet presAssocID="{D99E8CCB-E425-4F72-81E4-C26CAE879AEF}" presName="sibTrans" presStyleCnt="0"/>
      <dgm:spPr/>
    </dgm:pt>
    <dgm:pt modelId="{04C86FD1-D1A4-42B8-B4D0-9C98521B30C5}" type="pres">
      <dgm:prSet presAssocID="{34CFD60F-C0E9-405A-9320-C9909876C163}" presName="node" presStyleLbl="node1" presStyleIdx="2" presStyleCnt="4">
        <dgm:presLayoutVars>
          <dgm:bulletEnabled val="1"/>
        </dgm:presLayoutVars>
      </dgm:prSet>
      <dgm:spPr/>
    </dgm:pt>
    <dgm:pt modelId="{A9B9F0AE-4B82-450C-9000-ECF7432CA973}" type="pres">
      <dgm:prSet presAssocID="{3BCFDB97-0130-46ED-A8FA-046AD2B4D077}" presName="sibTrans" presStyleCnt="0"/>
      <dgm:spPr/>
    </dgm:pt>
    <dgm:pt modelId="{69052C62-5320-421D-B044-E71A203B4320}" type="pres">
      <dgm:prSet presAssocID="{2E8B6B97-169F-4DA8-B448-4A752F9000E4}" presName="node" presStyleLbl="node1" presStyleIdx="3" presStyleCnt="4">
        <dgm:presLayoutVars>
          <dgm:bulletEnabled val="1"/>
        </dgm:presLayoutVars>
      </dgm:prSet>
      <dgm:spPr/>
    </dgm:pt>
  </dgm:ptLst>
  <dgm:cxnLst>
    <dgm:cxn modelId="{47B64017-ADBD-4E3D-B9D1-FDE777C6A8D9}" type="presOf" srcId="{F5A030B1-DB25-4979-A3D6-A7525C5ED598}" destId="{2889589B-560E-4947-8A20-7B92BA546517}" srcOrd="0" destOrd="0" presId="urn:microsoft.com/office/officeart/2005/8/layout/hList6"/>
    <dgm:cxn modelId="{376AA574-33C9-4336-92E3-96E00E2F2D7D}" type="presOf" srcId="{C28B4961-C95A-4BC4-9619-F6EC7DB2B39B}" destId="{7FD0DE29-7F3F-4452-881D-F90122323310}" srcOrd="0" destOrd="0" presId="urn:microsoft.com/office/officeart/2005/8/layout/hList6"/>
    <dgm:cxn modelId="{1451E657-F95D-484E-B4B4-A24FC7A3FA7A}" type="presOf" srcId="{2E8B6B97-169F-4DA8-B448-4A752F9000E4}" destId="{69052C62-5320-421D-B044-E71A203B4320}" srcOrd="0" destOrd="0" presId="urn:microsoft.com/office/officeart/2005/8/layout/hList6"/>
    <dgm:cxn modelId="{06DE3691-74F6-48A2-9263-72C3AB7F2DCB}" srcId="{C28B4961-C95A-4BC4-9619-F6EC7DB2B39B}" destId="{F5A030B1-DB25-4979-A3D6-A7525C5ED598}" srcOrd="0" destOrd="0" parTransId="{3B48ED21-A3FA-4B4A-9C94-FF7B931DEE2C}" sibTransId="{A57135D3-29FC-41DA-8CBA-24A157EA279E}"/>
    <dgm:cxn modelId="{F0277BAB-B20F-41F3-99A0-42B3755567AF}" type="presOf" srcId="{108339EF-27CE-48B0-8BA5-8E58E841B0FA}" destId="{44CB6F70-499C-4C44-92B1-0AD2244337A8}" srcOrd="0" destOrd="0" presId="urn:microsoft.com/office/officeart/2005/8/layout/hList6"/>
    <dgm:cxn modelId="{40A60FAD-0107-4B50-899B-57FCC0D717A8}" srcId="{C28B4961-C95A-4BC4-9619-F6EC7DB2B39B}" destId="{108339EF-27CE-48B0-8BA5-8E58E841B0FA}" srcOrd="1" destOrd="0" parTransId="{C4E66D4F-D595-4BD2-ABEC-0D9BF3540D28}" sibTransId="{D99E8CCB-E425-4F72-81E4-C26CAE879AEF}"/>
    <dgm:cxn modelId="{4AFB5AB9-C47F-4FCE-B5D0-6559FD8988B4}" srcId="{C28B4961-C95A-4BC4-9619-F6EC7DB2B39B}" destId="{2E8B6B97-169F-4DA8-B448-4A752F9000E4}" srcOrd="3" destOrd="0" parTransId="{9EF52BA4-D218-4A2D-8838-D5D219ABAA9E}" sibTransId="{8C14FFB2-666B-4B08-A804-E3CC869794D2}"/>
    <dgm:cxn modelId="{24A506C4-E859-4F8E-9B99-4E4E7D2C0BC7}" srcId="{C28B4961-C95A-4BC4-9619-F6EC7DB2B39B}" destId="{34CFD60F-C0E9-405A-9320-C9909876C163}" srcOrd="2" destOrd="0" parTransId="{CB9A2E46-BDE6-4718-994B-D2A2FEAAC459}" sibTransId="{3BCFDB97-0130-46ED-A8FA-046AD2B4D077}"/>
    <dgm:cxn modelId="{2317A2CB-61B3-4959-BC1F-6B8DCC18286F}" type="presOf" srcId="{34CFD60F-C0E9-405A-9320-C9909876C163}" destId="{04C86FD1-D1A4-42B8-B4D0-9C98521B30C5}" srcOrd="0" destOrd="0" presId="urn:microsoft.com/office/officeart/2005/8/layout/hList6"/>
    <dgm:cxn modelId="{E9EBE974-0750-477F-9199-0C399531BBA5}" type="presParOf" srcId="{7FD0DE29-7F3F-4452-881D-F90122323310}" destId="{2889589B-560E-4947-8A20-7B92BA546517}" srcOrd="0" destOrd="0" presId="urn:microsoft.com/office/officeart/2005/8/layout/hList6"/>
    <dgm:cxn modelId="{02BFB4DA-E9CF-401C-844A-20B682ACD110}" type="presParOf" srcId="{7FD0DE29-7F3F-4452-881D-F90122323310}" destId="{9B9955F5-4ED1-464B-8B25-17F45C9FE587}" srcOrd="1" destOrd="0" presId="urn:microsoft.com/office/officeart/2005/8/layout/hList6"/>
    <dgm:cxn modelId="{10148231-DD79-4BC3-9A85-20F9E865C1CA}" type="presParOf" srcId="{7FD0DE29-7F3F-4452-881D-F90122323310}" destId="{44CB6F70-499C-4C44-92B1-0AD2244337A8}" srcOrd="2" destOrd="0" presId="urn:microsoft.com/office/officeart/2005/8/layout/hList6"/>
    <dgm:cxn modelId="{C557F839-3404-4E6B-8023-F47E09AD6EF3}" type="presParOf" srcId="{7FD0DE29-7F3F-4452-881D-F90122323310}" destId="{7EAFE6DD-F3C1-4F41-8039-359851F13E08}" srcOrd="3" destOrd="0" presId="urn:microsoft.com/office/officeart/2005/8/layout/hList6"/>
    <dgm:cxn modelId="{13DE5D59-9C8D-4FBE-ACA3-FBB2A17B9AE4}" type="presParOf" srcId="{7FD0DE29-7F3F-4452-881D-F90122323310}" destId="{04C86FD1-D1A4-42B8-B4D0-9C98521B30C5}" srcOrd="4" destOrd="0" presId="urn:microsoft.com/office/officeart/2005/8/layout/hList6"/>
    <dgm:cxn modelId="{20679C0A-94F6-4B0C-8B5A-E2C14881EE9E}" type="presParOf" srcId="{7FD0DE29-7F3F-4452-881D-F90122323310}" destId="{A9B9F0AE-4B82-450C-9000-ECF7432CA973}" srcOrd="5" destOrd="0" presId="urn:microsoft.com/office/officeart/2005/8/layout/hList6"/>
    <dgm:cxn modelId="{7B153C13-0920-41E6-A050-C52C7AEC7403}" type="presParOf" srcId="{7FD0DE29-7F3F-4452-881D-F90122323310}" destId="{69052C62-5320-421D-B044-E71A203B4320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C770F8-A3AA-48F4-A5FF-15C82D5C47DB}">
      <dsp:nvSpPr>
        <dsp:cNvPr id="0" name=""/>
        <dsp:cNvSpPr/>
      </dsp:nvSpPr>
      <dsp:spPr>
        <a:xfrm>
          <a:off x="0" y="51633"/>
          <a:ext cx="9845040" cy="878377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It is an independent, not-for-profit, and non-governmental body.</a:t>
          </a:r>
          <a:endParaRPr lang="en-AU" sz="2000" kern="1200" dirty="0"/>
        </a:p>
      </dsp:txBody>
      <dsp:txXfrm>
        <a:off x="42879" y="94512"/>
        <a:ext cx="9759282" cy="792619"/>
      </dsp:txXfrm>
    </dsp:sp>
    <dsp:sp modelId="{A61CEE6E-9DE2-421B-B1D3-5930EA51E739}">
      <dsp:nvSpPr>
        <dsp:cNvPr id="0" name=""/>
        <dsp:cNvSpPr/>
      </dsp:nvSpPr>
      <dsp:spPr>
        <a:xfrm>
          <a:off x="0" y="993371"/>
          <a:ext cx="9845040" cy="878377"/>
        </a:xfrm>
        <a:prstGeom prst="round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It helps </a:t>
          </a:r>
          <a:r>
            <a:rPr lang="en-US" sz="2200" kern="1200" dirty="0" err="1"/>
            <a:t>organisations</a:t>
          </a:r>
          <a:r>
            <a:rPr lang="en-US" sz="2200" kern="1200" dirty="0"/>
            <a:t> to improve by producing international standards and performing audits. </a:t>
          </a:r>
        </a:p>
      </dsp:txBody>
      <dsp:txXfrm>
        <a:off x="42879" y="1036250"/>
        <a:ext cx="9759282" cy="792619"/>
      </dsp:txXfrm>
    </dsp:sp>
    <dsp:sp modelId="{820F961A-3A65-4C15-BF59-5745DA1193B6}">
      <dsp:nvSpPr>
        <dsp:cNvPr id="0" name=""/>
        <dsp:cNvSpPr/>
      </dsp:nvSpPr>
      <dsp:spPr>
        <a:xfrm>
          <a:off x="0" y="1935108"/>
          <a:ext cx="9845040" cy="878377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It provides training and gives certifications to organisations that meet their standards.</a:t>
          </a:r>
          <a:endParaRPr lang="en-US" sz="2200" kern="1200" dirty="0"/>
        </a:p>
      </dsp:txBody>
      <dsp:txXfrm>
        <a:off x="42879" y="1977987"/>
        <a:ext cx="9759282" cy="79261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16803E-6608-455B-B33E-95FB9F279423}">
      <dsp:nvSpPr>
        <dsp:cNvPr id="0" name=""/>
        <dsp:cNvSpPr/>
      </dsp:nvSpPr>
      <dsp:spPr>
        <a:xfrm>
          <a:off x="685057" y="2048"/>
          <a:ext cx="2685737" cy="1611442"/>
        </a:xfrm>
        <a:prstGeom prst="round2Same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Seclusion</a:t>
          </a:r>
        </a:p>
      </dsp:txBody>
      <dsp:txXfrm>
        <a:off x="763721" y="80712"/>
        <a:ext cx="2528409" cy="1532778"/>
      </dsp:txXfrm>
    </dsp:sp>
    <dsp:sp modelId="{775E132F-0EA0-47EB-AA79-0FD2D1F17A0A}">
      <dsp:nvSpPr>
        <dsp:cNvPr id="0" name=""/>
        <dsp:cNvSpPr/>
      </dsp:nvSpPr>
      <dsp:spPr>
        <a:xfrm>
          <a:off x="3639369" y="2048"/>
          <a:ext cx="2685737" cy="1611442"/>
        </a:xfrm>
        <a:prstGeom prst="round2Same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Chemical restraint</a:t>
          </a:r>
        </a:p>
      </dsp:txBody>
      <dsp:txXfrm>
        <a:off x="3718033" y="80712"/>
        <a:ext cx="2528409" cy="1532778"/>
      </dsp:txXfrm>
    </dsp:sp>
    <dsp:sp modelId="{0DF783CE-F4AE-45EB-AD97-5DB4AAED1237}">
      <dsp:nvSpPr>
        <dsp:cNvPr id="0" name=""/>
        <dsp:cNvSpPr/>
      </dsp:nvSpPr>
      <dsp:spPr>
        <a:xfrm>
          <a:off x="6593680" y="2048"/>
          <a:ext cx="2685737" cy="1611442"/>
        </a:xfrm>
        <a:prstGeom prst="round2Same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Mechanical restraint</a:t>
          </a:r>
        </a:p>
      </dsp:txBody>
      <dsp:txXfrm>
        <a:off x="6672344" y="80712"/>
        <a:ext cx="2528409" cy="1532778"/>
      </dsp:txXfrm>
    </dsp:sp>
    <dsp:sp modelId="{4853040E-939E-422F-AEDA-E89F6152A940}">
      <dsp:nvSpPr>
        <dsp:cNvPr id="0" name=""/>
        <dsp:cNvSpPr/>
      </dsp:nvSpPr>
      <dsp:spPr>
        <a:xfrm>
          <a:off x="2162213" y="1882064"/>
          <a:ext cx="2685737" cy="1611442"/>
        </a:xfrm>
        <a:prstGeom prst="round2Same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Physical restraint</a:t>
          </a:r>
        </a:p>
      </dsp:txBody>
      <dsp:txXfrm>
        <a:off x="2240877" y="1960728"/>
        <a:ext cx="2528409" cy="1532778"/>
      </dsp:txXfrm>
    </dsp:sp>
    <dsp:sp modelId="{ECBFE7D7-1A86-42F3-B75C-75658AC62116}">
      <dsp:nvSpPr>
        <dsp:cNvPr id="0" name=""/>
        <dsp:cNvSpPr/>
      </dsp:nvSpPr>
      <dsp:spPr>
        <a:xfrm>
          <a:off x="5116524" y="1882064"/>
          <a:ext cx="2685737" cy="1611442"/>
        </a:xfrm>
        <a:prstGeom prst="round2Same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Environmental restraint</a:t>
          </a:r>
        </a:p>
      </dsp:txBody>
      <dsp:txXfrm>
        <a:off x="5195188" y="1960728"/>
        <a:ext cx="2528409" cy="153277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A0CD3B-896C-462A-A60E-F544A3B07D37}">
      <dsp:nvSpPr>
        <dsp:cNvPr id="0" name=""/>
        <dsp:cNvSpPr/>
      </dsp:nvSpPr>
      <dsp:spPr>
        <a:xfrm>
          <a:off x="2932" y="187616"/>
          <a:ext cx="2326158" cy="1395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Constraint</a:t>
          </a:r>
          <a:endParaRPr lang="en-AU" sz="2000" kern="1200" dirty="0"/>
        </a:p>
      </dsp:txBody>
      <dsp:txXfrm>
        <a:off x="2932" y="187616"/>
        <a:ext cx="2326158" cy="1395694"/>
      </dsp:txXfrm>
    </dsp:sp>
    <dsp:sp modelId="{DA5045E4-A9E6-4B10-A25A-64C32DEA9EAD}">
      <dsp:nvSpPr>
        <dsp:cNvPr id="0" name=""/>
        <dsp:cNvSpPr/>
      </dsp:nvSpPr>
      <dsp:spPr>
        <a:xfrm>
          <a:off x="2561706" y="187616"/>
          <a:ext cx="2326158" cy="1395694"/>
        </a:xfrm>
        <a:prstGeom prst="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Imprisonment</a:t>
          </a:r>
          <a:endParaRPr lang="en-US" sz="2000" kern="1200" dirty="0"/>
        </a:p>
      </dsp:txBody>
      <dsp:txXfrm>
        <a:off x="2561706" y="187616"/>
        <a:ext cx="2326158" cy="1395694"/>
      </dsp:txXfrm>
    </dsp:sp>
    <dsp:sp modelId="{B6F524E5-E6CB-4124-AC05-B42F41EBFAB3}">
      <dsp:nvSpPr>
        <dsp:cNvPr id="0" name=""/>
        <dsp:cNvSpPr/>
      </dsp:nvSpPr>
      <dsp:spPr>
        <a:xfrm>
          <a:off x="5120480" y="187616"/>
          <a:ext cx="2326158" cy="1395694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Practice Standards </a:t>
          </a:r>
          <a:endParaRPr lang="en-US" sz="2000" kern="1200" dirty="0"/>
        </a:p>
      </dsp:txBody>
      <dsp:txXfrm>
        <a:off x="5120480" y="187616"/>
        <a:ext cx="2326158" cy="1395694"/>
      </dsp:txXfrm>
    </dsp:sp>
    <dsp:sp modelId="{454A1700-F5A4-4A9B-A1E7-CC56CD9FF88D}">
      <dsp:nvSpPr>
        <dsp:cNvPr id="0" name=""/>
        <dsp:cNvSpPr/>
      </dsp:nvSpPr>
      <dsp:spPr>
        <a:xfrm>
          <a:off x="7679254" y="187616"/>
          <a:ext cx="2326158" cy="1395694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Abuse</a:t>
          </a:r>
          <a:endParaRPr lang="en-US" sz="2000" kern="1200" dirty="0"/>
        </a:p>
      </dsp:txBody>
      <dsp:txXfrm>
        <a:off x="7679254" y="187616"/>
        <a:ext cx="2326158" cy="1395694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D2642D-6ABB-4AF1-9FA8-AC04B5E40777}">
      <dsp:nvSpPr>
        <dsp:cNvPr id="0" name=""/>
        <dsp:cNvSpPr/>
      </dsp:nvSpPr>
      <dsp:spPr>
        <a:xfrm>
          <a:off x="0" y="356306"/>
          <a:ext cx="9820275" cy="14127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162" tIns="479044" rIns="762162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US" sz="2000" kern="1200" dirty="0">
              <a:solidFill>
                <a:schemeClr val="tx1">
                  <a:lumMod val="75000"/>
                  <a:lumOff val="25000"/>
                </a:schemeClr>
              </a:solidFill>
            </a:rPr>
            <a:t>Understand your responsibilities.</a:t>
          </a:r>
        </a:p>
        <a:p>
          <a:pPr marL="228600" lvl="1" indent="-22860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US" sz="2000" kern="1200" dirty="0">
              <a:solidFill>
                <a:schemeClr val="tx1">
                  <a:lumMod val="75000"/>
                  <a:lumOff val="25000"/>
                </a:schemeClr>
              </a:solidFill>
            </a:rPr>
            <a:t>Perform your role well.</a:t>
          </a:r>
        </a:p>
      </dsp:txBody>
      <dsp:txXfrm>
        <a:off x="0" y="356306"/>
        <a:ext cx="9820275" cy="1412775"/>
      </dsp:txXfrm>
    </dsp:sp>
    <dsp:sp modelId="{C495508B-11DB-498E-9616-FC0A9107097D}">
      <dsp:nvSpPr>
        <dsp:cNvPr id="0" name=""/>
        <dsp:cNvSpPr/>
      </dsp:nvSpPr>
      <dsp:spPr>
        <a:xfrm>
          <a:off x="491013" y="16826"/>
          <a:ext cx="6874192" cy="678960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9828" tIns="0" rIns="259828" bIns="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Know your role</a:t>
          </a:r>
        </a:p>
      </dsp:txBody>
      <dsp:txXfrm>
        <a:off x="524157" y="49970"/>
        <a:ext cx="6807904" cy="612672"/>
      </dsp:txXfrm>
    </dsp:sp>
    <dsp:sp modelId="{07AA389A-D362-4FF5-83DA-E7F18CDC8CE6}">
      <dsp:nvSpPr>
        <dsp:cNvPr id="0" name=""/>
        <dsp:cNvSpPr/>
      </dsp:nvSpPr>
      <dsp:spPr>
        <a:xfrm>
          <a:off x="0" y="2232761"/>
          <a:ext cx="9820275" cy="14127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162" tIns="479044" rIns="762162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US" sz="2000" kern="1200" dirty="0">
              <a:solidFill>
                <a:schemeClr val="tx1">
                  <a:lumMod val="75000"/>
                  <a:lumOff val="25000"/>
                </a:schemeClr>
              </a:solidFill>
            </a:rPr>
            <a:t>Appreciate your team members.</a:t>
          </a:r>
        </a:p>
        <a:p>
          <a:pPr marL="228600" lvl="1" indent="-22860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US" sz="2000" kern="1200" dirty="0">
              <a:solidFill>
                <a:schemeClr val="tx1">
                  <a:lumMod val="75000"/>
                  <a:lumOff val="25000"/>
                </a:schemeClr>
              </a:solidFill>
            </a:rPr>
            <a:t>Do not overstep your boundaries.</a:t>
          </a:r>
        </a:p>
      </dsp:txBody>
      <dsp:txXfrm>
        <a:off x="0" y="2232761"/>
        <a:ext cx="9820275" cy="1412775"/>
      </dsp:txXfrm>
    </dsp:sp>
    <dsp:sp modelId="{004FE0EB-77B3-4E86-B9C4-D80534553643}">
      <dsp:nvSpPr>
        <dsp:cNvPr id="0" name=""/>
        <dsp:cNvSpPr/>
      </dsp:nvSpPr>
      <dsp:spPr>
        <a:xfrm>
          <a:off x="491013" y="1893281"/>
          <a:ext cx="6874192" cy="678960"/>
        </a:xfrm>
        <a:prstGeom prst="round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9828" tIns="0" rIns="259828" bIns="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Respect everyone</a:t>
          </a:r>
        </a:p>
      </dsp:txBody>
      <dsp:txXfrm>
        <a:off x="524157" y="1926425"/>
        <a:ext cx="6807904" cy="61267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8879D1-71A6-4577-AC28-999F83C92768}">
      <dsp:nvSpPr>
        <dsp:cNvPr id="0" name=""/>
        <dsp:cNvSpPr/>
      </dsp:nvSpPr>
      <dsp:spPr>
        <a:xfrm>
          <a:off x="0" y="474297"/>
          <a:ext cx="9655938" cy="158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408" tIns="666496" rIns="749408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US" sz="2000" kern="1200" dirty="0">
              <a:solidFill>
                <a:schemeClr val="tx1">
                  <a:lumMod val="75000"/>
                  <a:lumOff val="25000"/>
                </a:schemeClr>
              </a:solidFill>
            </a:rPr>
            <a:t>Help your team members. </a:t>
          </a:r>
        </a:p>
        <a:p>
          <a:pPr marL="228600" lvl="1" indent="-22860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har char="•"/>
          </a:pPr>
          <a:r>
            <a:rPr lang="en-US" sz="2000" kern="1200" dirty="0">
              <a:solidFill>
                <a:schemeClr val="tx1">
                  <a:lumMod val="75000"/>
                  <a:lumOff val="25000"/>
                </a:schemeClr>
              </a:solidFill>
            </a:rPr>
            <a:t>Do not hide details from your team members.</a:t>
          </a:r>
        </a:p>
      </dsp:txBody>
      <dsp:txXfrm>
        <a:off x="0" y="474297"/>
        <a:ext cx="9655938" cy="1587600"/>
      </dsp:txXfrm>
    </dsp:sp>
    <dsp:sp modelId="{1FBE36B4-300E-4A58-89C7-37E3D53B8B37}">
      <dsp:nvSpPr>
        <dsp:cNvPr id="0" name=""/>
        <dsp:cNvSpPr/>
      </dsp:nvSpPr>
      <dsp:spPr>
        <a:xfrm>
          <a:off x="482796" y="1977"/>
          <a:ext cx="6759156" cy="944640"/>
        </a:xfrm>
        <a:prstGeom prst="roundRect">
          <a:avLst/>
        </a:prstGeom>
        <a:solidFill>
          <a:srgbClr val="70AD4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5480" tIns="0" rIns="255480" bIns="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b="1" kern="1200" dirty="0">
              <a:solidFill>
                <a:schemeClr val="bg1"/>
              </a:solidFill>
            </a:rPr>
            <a:t>Have a group mentality</a:t>
          </a:r>
        </a:p>
      </dsp:txBody>
      <dsp:txXfrm>
        <a:off x="528910" y="48091"/>
        <a:ext cx="6666928" cy="85241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372517-24DC-43D5-A821-0A109A697B91}">
      <dsp:nvSpPr>
        <dsp:cNvPr id="0" name=""/>
        <dsp:cNvSpPr/>
      </dsp:nvSpPr>
      <dsp:spPr>
        <a:xfrm>
          <a:off x="-3851172" y="-591427"/>
          <a:ext cx="4589992" cy="4589992"/>
        </a:xfrm>
        <a:prstGeom prst="blockArc">
          <a:avLst>
            <a:gd name="adj1" fmla="val 18900000"/>
            <a:gd name="adj2" fmla="val 2700000"/>
            <a:gd name="adj3" fmla="val 471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DE7E1E-4686-4770-95FE-D2834E40DCD9}">
      <dsp:nvSpPr>
        <dsp:cNvPr id="0" name=""/>
        <dsp:cNvSpPr/>
      </dsp:nvSpPr>
      <dsp:spPr>
        <a:xfrm>
          <a:off x="387212" y="261940"/>
          <a:ext cx="9655175" cy="524153"/>
        </a:xfrm>
        <a:prstGeom prst="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604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000" kern="1200" dirty="0"/>
            <a:t>Giving or receiving instructions</a:t>
          </a:r>
        </a:p>
      </dsp:txBody>
      <dsp:txXfrm>
        <a:off x="387212" y="261940"/>
        <a:ext cx="9655175" cy="524153"/>
      </dsp:txXfrm>
    </dsp:sp>
    <dsp:sp modelId="{85AB024F-C1F0-4C73-9D02-59C58C3AA7EA}">
      <dsp:nvSpPr>
        <dsp:cNvPr id="0" name=""/>
        <dsp:cNvSpPr/>
      </dsp:nvSpPr>
      <dsp:spPr>
        <a:xfrm>
          <a:off x="59616" y="196421"/>
          <a:ext cx="655192" cy="65519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C66D0F-4045-405F-A92F-717AE5955818}">
      <dsp:nvSpPr>
        <dsp:cNvPr id="0" name=""/>
        <dsp:cNvSpPr/>
      </dsp:nvSpPr>
      <dsp:spPr>
        <a:xfrm>
          <a:off x="687722" y="1048307"/>
          <a:ext cx="9354665" cy="524153"/>
        </a:xfrm>
        <a:prstGeom prst="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604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000" kern="1200" dirty="0"/>
            <a:t>Solving a problem as a team</a:t>
          </a:r>
        </a:p>
      </dsp:txBody>
      <dsp:txXfrm>
        <a:off x="687722" y="1048307"/>
        <a:ext cx="9354665" cy="524153"/>
      </dsp:txXfrm>
    </dsp:sp>
    <dsp:sp modelId="{57A87317-0A76-4A41-A2E3-C31FDEBE1400}">
      <dsp:nvSpPr>
        <dsp:cNvPr id="0" name=""/>
        <dsp:cNvSpPr/>
      </dsp:nvSpPr>
      <dsp:spPr>
        <a:xfrm>
          <a:off x="360126" y="982788"/>
          <a:ext cx="655192" cy="65519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0D3358-C44B-4303-8A21-EA8C9F7FFC7C}">
      <dsp:nvSpPr>
        <dsp:cNvPr id="0" name=""/>
        <dsp:cNvSpPr/>
      </dsp:nvSpPr>
      <dsp:spPr>
        <a:xfrm>
          <a:off x="687722" y="1834675"/>
          <a:ext cx="9354665" cy="524153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604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000" kern="1200" dirty="0"/>
            <a:t>Consulting</a:t>
          </a:r>
        </a:p>
      </dsp:txBody>
      <dsp:txXfrm>
        <a:off x="687722" y="1834675"/>
        <a:ext cx="9354665" cy="524153"/>
      </dsp:txXfrm>
    </dsp:sp>
    <dsp:sp modelId="{D8A6D1BC-AA78-4DB5-906B-11E0ECBB2BB3}">
      <dsp:nvSpPr>
        <dsp:cNvPr id="0" name=""/>
        <dsp:cNvSpPr/>
      </dsp:nvSpPr>
      <dsp:spPr>
        <a:xfrm>
          <a:off x="360126" y="1769155"/>
          <a:ext cx="655192" cy="65519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63EB75-EDAF-4632-8B0B-85970E0559BA}">
      <dsp:nvSpPr>
        <dsp:cNvPr id="0" name=""/>
        <dsp:cNvSpPr/>
      </dsp:nvSpPr>
      <dsp:spPr>
        <a:xfrm>
          <a:off x="387212" y="2621042"/>
          <a:ext cx="9655175" cy="524153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604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000" kern="1200" dirty="0"/>
            <a:t>Referring tasks</a:t>
          </a:r>
        </a:p>
      </dsp:txBody>
      <dsp:txXfrm>
        <a:off x="387212" y="2621042"/>
        <a:ext cx="9655175" cy="524153"/>
      </dsp:txXfrm>
    </dsp:sp>
    <dsp:sp modelId="{C7D96649-A022-4BF7-82D5-04A32A18A7C1}">
      <dsp:nvSpPr>
        <dsp:cNvPr id="0" name=""/>
        <dsp:cNvSpPr/>
      </dsp:nvSpPr>
      <dsp:spPr>
        <a:xfrm>
          <a:off x="59616" y="2555523"/>
          <a:ext cx="655192" cy="65519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46B08B-03E8-4AFB-BDF7-421D223F071F}">
      <dsp:nvSpPr>
        <dsp:cNvPr id="0" name=""/>
        <dsp:cNvSpPr/>
      </dsp:nvSpPr>
      <dsp:spPr>
        <a:xfrm>
          <a:off x="1505654" y="1159"/>
          <a:ext cx="3341909" cy="1391631"/>
        </a:xfrm>
        <a:prstGeom prst="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/>
            <a:t>Helplines </a:t>
          </a:r>
          <a:endParaRPr lang="en-AU" sz="2000" kern="1200" dirty="0"/>
        </a:p>
      </dsp:txBody>
      <dsp:txXfrm>
        <a:off x="1505654" y="1159"/>
        <a:ext cx="3341909" cy="1391631"/>
      </dsp:txXfrm>
    </dsp:sp>
    <dsp:sp modelId="{49D988EA-C0F0-4F73-8233-4BD5B1BC1157}">
      <dsp:nvSpPr>
        <dsp:cNvPr id="0" name=""/>
        <dsp:cNvSpPr/>
      </dsp:nvSpPr>
      <dsp:spPr>
        <a:xfrm>
          <a:off x="5079502" y="1159"/>
          <a:ext cx="3341909" cy="1391631"/>
        </a:xfrm>
        <a:prstGeom prst="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Employment services</a:t>
          </a:r>
          <a:endParaRPr lang="en-US" sz="2000" kern="1200" dirty="0"/>
        </a:p>
      </dsp:txBody>
      <dsp:txXfrm>
        <a:off x="5079502" y="1159"/>
        <a:ext cx="3341909" cy="1391631"/>
      </dsp:txXfrm>
    </dsp:sp>
    <dsp:sp modelId="{645F2FCC-5DA2-4984-BAB4-C98A39897BFC}">
      <dsp:nvSpPr>
        <dsp:cNvPr id="0" name=""/>
        <dsp:cNvSpPr/>
      </dsp:nvSpPr>
      <dsp:spPr>
        <a:xfrm>
          <a:off x="1505654" y="1624729"/>
          <a:ext cx="3341909" cy="1391631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Mental health programs</a:t>
          </a:r>
          <a:endParaRPr lang="en-US" sz="2000" kern="1200" dirty="0"/>
        </a:p>
      </dsp:txBody>
      <dsp:txXfrm>
        <a:off x="1505654" y="1624729"/>
        <a:ext cx="3341909" cy="1391631"/>
      </dsp:txXfrm>
    </dsp:sp>
    <dsp:sp modelId="{88382B39-809F-4061-B20E-AB96019DAE50}">
      <dsp:nvSpPr>
        <dsp:cNvPr id="0" name=""/>
        <dsp:cNvSpPr/>
      </dsp:nvSpPr>
      <dsp:spPr>
        <a:xfrm>
          <a:off x="5079502" y="1624729"/>
          <a:ext cx="3341909" cy="1391631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Advocacy support</a:t>
          </a:r>
          <a:endParaRPr lang="en-US" sz="2000" kern="1200" dirty="0"/>
        </a:p>
      </dsp:txBody>
      <dsp:txXfrm>
        <a:off x="5079502" y="1624729"/>
        <a:ext cx="3341909" cy="13916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2F8348-0DEC-4834-9036-CBD86A553425}">
      <dsp:nvSpPr>
        <dsp:cNvPr id="0" name=""/>
        <dsp:cNvSpPr/>
      </dsp:nvSpPr>
      <dsp:spPr>
        <a:xfrm>
          <a:off x="0" y="314139"/>
          <a:ext cx="98044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D7BE96-E28F-494E-A3B0-99AB664AAE7B}">
      <dsp:nvSpPr>
        <dsp:cNvPr id="0" name=""/>
        <dsp:cNvSpPr/>
      </dsp:nvSpPr>
      <dsp:spPr>
        <a:xfrm>
          <a:off x="490220" y="63219"/>
          <a:ext cx="6863080" cy="501840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9408" tIns="0" rIns="259408" bIns="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Training and information </a:t>
          </a:r>
          <a:endParaRPr lang="en-AU" sz="2000" kern="1200" dirty="0"/>
        </a:p>
      </dsp:txBody>
      <dsp:txXfrm>
        <a:off x="514718" y="87717"/>
        <a:ext cx="6814084" cy="452844"/>
      </dsp:txXfrm>
    </dsp:sp>
    <dsp:sp modelId="{6B009C64-A03B-4989-9E22-BE771878E2F9}">
      <dsp:nvSpPr>
        <dsp:cNvPr id="0" name=""/>
        <dsp:cNvSpPr/>
      </dsp:nvSpPr>
      <dsp:spPr>
        <a:xfrm>
          <a:off x="0" y="1085259"/>
          <a:ext cx="98044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2AC56C-A3CE-4B0D-A292-1F8BA79DBEF4}">
      <dsp:nvSpPr>
        <dsp:cNvPr id="0" name=""/>
        <dsp:cNvSpPr/>
      </dsp:nvSpPr>
      <dsp:spPr>
        <a:xfrm>
          <a:off x="490220" y="834339"/>
          <a:ext cx="6863080" cy="501840"/>
        </a:xfrm>
        <a:prstGeom prst="round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9408" tIns="0" rIns="259408" bIns="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Accommodation</a:t>
          </a:r>
          <a:endParaRPr lang="en-US" sz="2000" kern="1200" dirty="0"/>
        </a:p>
      </dsp:txBody>
      <dsp:txXfrm>
        <a:off x="514718" y="858837"/>
        <a:ext cx="6814084" cy="452844"/>
      </dsp:txXfrm>
    </dsp:sp>
    <dsp:sp modelId="{AA8017C6-E5A6-4A96-93FF-7F4A7A82E2BE}">
      <dsp:nvSpPr>
        <dsp:cNvPr id="0" name=""/>
        <dsp:cNvSpPr/>
      </dsp:nvSpPr>
      <dsp:spPr>
        <a:xfrm>
          <a:off x="0" y="1856379"/>
          <a:ext cx="98044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29020F-2585-4B85-A3D1-596BCE5B2AC6}">
      <dsp:nvSpPr>
        <dsp:cNvPr id="0" name=""/>
        <dsp:cNvSpPr/>
      </dsp:nvSpPr>
      <dsp:spPr>
        <a:xfrm>
          <a:off x="490220" y="1605459"/>
          <a:ext cx="6863080" cy="50184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9408" tIns="0" rIns="259408" bIns="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Operational frameworks</a:t>
          </a:r>
          <a:endParaRPr lang="en-US" sz="2000" kern="1200" dirty="0"/>
        </a:p>
      </dsp:txBody>
      <dsp:txXfrm>
        <a:off x="514718" y="1629957"/>
        <a:ext cx="6814084" cy="452844"/>
      </dsp:txXfrm>
    </dsp:sp>
    <dsp:sp modelId="{0C41FA4E-7CB2-4982-81B3-BC29E97F156E}">
      <dsp:nvSpPr>
        <dsp:cNvPr id="0" name=""/>
        <dsp:cNvSpPr/>
      </dsp:nvSpPr>
      <dsp:spPr>
        <a:xfrm>
          <a:off x="0" y="2627500"/>
          <a:ext cx="98044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871C65-684C-4BEF-A664-7F20E66DE6D1}">
      <dsp:nvSpPr>
        <dsp:cNvPr id="0" name=""/>
        <dsp:cNvSpPr/>
      </dsp:nvSpPr>
      <dsp:spPr>
        <a:xfrm>
          <a:off x="490220" y="2376580"/>
          <a:ext cx="6863080" cy="5018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9408" tIns="0" rIns="259408" bIns="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Funding</a:t>
          </a:r>
          <a:endParaRPr lang="en-US" sz="2000" kern="1200" dirty="0"/>
        </a:p>
      </dsp:txBody>
      <dsp:txXfrm>
        <a:off x="514718" y="2401078"/>
        <a:ext cx="6814084" cy="4528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61A758-E2B2-4E88-9153-C5C6A2B88F27}">
      <dsp:nvSpPr>
        <dsp:cNvPr id="0" name=""/>
        <dsp:cNvSpPr/>
      </dsp:nvSpPr>
      <dsp:spPr>
        <a:xfrm>
          <a:off x="73" y="260566"/>
          <a:ext cx="3007218" cy="1319057"/>
        </a:xfrm>
        <a:prstGeom prst="snip1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Rights</a:t>
          </a:r>
        </a:p>
      </dsp:txBody>
      <dsp:txXfrm>
        <a:off x="73" y="370490"/>
        <a:ext cx="2897294" cy="1209133"/>
      </dsp:txXfrm>
    </dsp:sp>
    <dsp:sp modelId="{3B93B7E8-FB4F-41BB-955B-E42DE266A12A}">
      <dsp:nvSpPr>
        <dsp:cNvPr id="0" name=""/>
        <dsp:cNvSpPr/>
      </dsp:nvSpPr>
      <dsp:spPr>
        <a:xfrm>
          <a:off x="3495483" y="260566"/>
          <a:ext cx="3007218" cy="1319057"/>
        </a:xfrm>
        <a:prstGeom prst="snip1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Participation and Inclusion</a:t>
          </a:r>
        </a:p>
      </dsp:txBody>
      <dsp:txXfrm>
        <a:off x="3495483" y="370490"/>
        <a:ext cx="2897294" cy="1209133"/>
      </dsp:txXfrm>
    </dsp:sp>
    <dsp:sp modelId="{284B0EF8-AE9C-4166-9F2E-60E7CA10DA66}">
      <dsp:nvSpPr>
        <dsp:cNvPr id="0" name=""/>
        <dsp:cNvSpPr/>
      </dsp:nvSpPr>
      <dsp:spPr>
        <a:xfrm>
          <a:off x="6990894" y="260566"/>
          <a:ext cx="3007218" cy="1319057"/>
        </a:xfrm>
        <a:prstGeom prst="snip1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Individual Outcomes</a:t>
          </a:r>
        </a:p>
      </dsp:txBody>
      <dsp:txXfrm>
        <a:off x="6990894" y="370490"/>
        <a:ext cx="2897294" cy="1209133"/>
      </dsp:txXfrm>
    </dsp:sp>
    <dsp:sp modelId="{E6E4251F-F94F-4363-A64F-AA116688181B}">
      <dsp:nvSpPr>
        <dsp:cNvPr id="0" name=""/>
        <dsp:cNvSpPr/>
      </dsp:nvSpPr>
      <dsp:spPr>
        <a:xfrm>
          <a:off x="73" y="2067816"/>
          <a:ext cx="3007218" cy="1319057"/>
        </a:xfrm>
        <a:prstGeom prst="snip1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Feedback and Complaints</a:t>
          </a:r>
        </a:p>
      </dsp:txBody>
      <dsp:txXfrm>
        <a:off x="73" y="2177740"/>
        <a:ext cx="2897294" cy="1209133"/>
      </dsp:txXfrm>
    </dsp:sp>
    <dsp:sp modelId="{09794DD0-75E2-40D7-8474-BFF8581D4E41}">
      <dsp:nvSpPr>
        <dsp:cNvPr id="0" name=""/>
        <dsp:cNvSpPr/>
      </dsp:nvSpPr>
      <dsp:spPr>
        <a:xfrm>
          <a:off x="3495483" y="2067816"/>
          <a:ext cx="3007218" cy="1319057"/>
        </a:xfrm>
        <a:prstGeom prst="snip1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Service Access</a:t>
          </a:r>
        </a:p>
      </dsp:txBody>
      <dsp:txXfrm>
        <a:off x="3495483" y="2177740"/>
        <a:ext cx="2897294" cy="1209133"/>
      </dsp:txXfrm>
    </dsp:sp>
    <dsp:sp modelId="{74CA4456-B980-49AB-960F-B7438BFADB65}">
      <dsp:nvSpPr>
        <dsp:cNvPr id="0" name=""/>
        <dsp:cNvSpPr/>
      </dsp:nvSpPr>
      <dsp:spPr>
        <a:xfrm>
          <a:off x="6990894" y="2067816"/>
          <a:ext cx="3007218" cy="1319057"/>
        </a:xfrm>
        <a:prstGeom prst="snip1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Service Management</a:t>
          </a:r>
        </a:p>
      </dsp:txBody>
      <dsp:txXfrm>
        <a:off x="6990894" y="2177740"/>
        <a:ext cx="2897294" cy="120913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29925A-1EB4-4936-9EC6-F6D5591FB546}">
      <dsp:nvSpPr>
        <dsp:cNvPr id="0" name=""/>
        <dsp:cNvSpPr/>
      </dsp:nvSpPr>
      <dsp:spPr>
        <a:xfrm>
          <a:off x="0" y="22201"/>
          <a:ext cx="9855199" cy="730080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Addressing complaints </a:t>
          </a:r>
          <a:endParaRPr lang="en-AU" sz="2000" kern="1200" dirty="0"/>
        </a:p>
      </dsp:txBody>
      <dsp:txXfrm>
        <a:off x="35640" y="57841"/>
        <a:ext cx="9783919" cy="658800"/>
      </dsp:txXfrm>
    </dsp:sp>
    <dsp:sp modelId="{61260AB9-77C6-4BE2-A0FF-066F573E0F20}">
      <dsp:nvSpPr>
        <dsp:cNvPr id="0" name=""/>
        <dsp:cNvSpPr/>
      </dsp:nvSpPr>
      <dsp:spPr>
        <a:xfrm>
          <a:off x="0" y="864601"/>
          <a:ext cx="9855199" cy="730080"/>
        </a:xfrm>
        <a:prstGeom prst="round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Identifying problems in health funds and healthcare providers</a:t>
          </a:r>
        </a:p>
      </dsp:txBody>
      <dsp:txXfrm>
        <a:off x="35640" y="900241"/>
        <a:ext cx="9783919" cy="658800"/>
      </dsp:txXfrm>
    </dsp:sp>
    <dsp:sp modelId="{09985ABC-21FC-47FA-8392-39BDC66C216C}">
      <dsp:nvSpPr>
        <dsp:cNvPr id="0" name=""/>
        <dsp:cNvSpPr/>
      </dsp:nvSpPr>
      <dsp:spPr>
        <a:xfrm>
          <a:off x="0" y="1707001"/>
          <a:ext cx="9855199" cy="73008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Advising government and industry about issues affecting consumers</a:t>
          </a:r>
          <a:endParaRPr lang="en-US" sz="2000" kern="1200" dirty="0"/>
        </a:p>
      </dsp:txBody>
      <dsp:txXfrm>
        <a:off x="35640" y="1742641"/>
        <a:ext cx="9783919" cy="658800"/>
      </dsp:txXfrm>
    </dsp:sp>
    <dsp:sp modelId="{77724D73-9E11-42EF-B463-11A0AE3CB110}">
      <dsp:nvSpPr>
        <dsp:cNvPr id="0" name=""/>
        <dsp:cNvSpPr/>
      </dsp:nvSpPr>
      <dsp:spPr>
        <a:xfrm>
          <a:off x="0" y="2549401"/>
          <a:ext cx="9855199" cy="7300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Giving recommendations to government and industry</a:t>
          </a:r>
          <a:endParaRPr lang="en-US" sz="2000" kern="1200" dirty="0"/>
        </a:p>
      </dsp:txBody>
      <dsp:txXfrm>
        <a:off x="35640" y="2585041"/>
        <a:ext cx="9783919" cy="6588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1BD578-135C-4442-B6D3-5FFF44F6F666}">
      <dsp:nvSpPr>
        <dsp:cNvPr id="0" name=""/>
        <dsp:cNvSpPr/>
      </dsp:nvSpPr>
      <dsp:spPr>
        <a:xfrm rot="16200000">
          <a:off x="210392" y="-209187"/>
          <a:ext cx="2712720" cy="3131095"/>
        </a:xfrm>
        <a:prstGeom prst="flowChartManualOperation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Australian Human Rights Commission Act 1986</a:t>
          </a:r>
        </a:p>
      </dsp:txBody>
      <dsp:txXfrm rot="5400000">
        <a:off x="1205" y="542544"/>
        <a:ext cx="3131095" cy="1627632"/>
      </dsp:txXfrm>
    </dsp:sp>
    <dsp:sp modelId="{AE263141-6CD8-4961-97D8-450803F5E85C}">
      <dsp:nvSpPr>
        <dsp:cNvPr id="0" name=""/>
        <dsp:cNvSpPr/>
      </dsp:nvSpPr>
      <dsp:spPr>
        <a:xfrm rot="16200000">
          <a:off x="3576319" y="-209187"/>
          <a:ext cx="2712720" cy="3131095"/>
        </a:xfrm>
        <a:prstGeom prst="flowChartManualOperation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Disability Services Act 1986</a:t>
          </a:r>
        </a:p>
      </dsp:txBody>
      <dsp:txXfrm rot="5400000">
        <a:off x="3367132" y="542544"/>
        <a:ext cx="3131095" cy="1627632"/>
      </dsp:txXfrm>
    </dsp:sp>
    <dsp:sp modelId="{78028590-960E-4D57-AAD9-6EBE72F3CBF0}">
      <dsp:nvSpPr>
        <dsp:cNvPr id="0" name=""/>
        <dsp:cNvSpPr/>
      </dsp:nvSpPr>
      <dsp:spPr>
        <a:xfrm rot="16200000">
          <a:off x="6942247" y="-209187"/>
          <a:ext cx="2712720" cy="3131095"/>
        </a:xfrm>
        <a:prstGeom prst="flowChartManualOperation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Disability Discrimination Act 1992</a:t>
          </a:r>
        </a:p>
      </dsp:txBody>
      <dsp:txXfrm rot="5400000">
        <a:off x="6733060" y="542544"/>
        <a:ext cx="3131095" cy="162763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1A8040-EE99-4AA7-B454-55FBF00FEFF5}">
      <dsp:nvSpPr>
        <dsp:cNvPr id="0" name=""/>
        <dsp:cNvSpPr/>
      </dsp:nvSpPr>
      <dsp:spPr>
        <a:xfrm>
          <a:off x="2896" y="155430"/>
          <a:ext cx="2297648" cy="1563568"/>
        </a:xfrm>
        <a:prstGeom prst="round2Diag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Duty of Care</a:t>
          </a:r>
        </a:p>
      </dsp:txBody>
      <dsp:txXfrm>
        <a:off x="79223" y="231757"/>
        <a:ext cx="2144994" cy="1410914"/>
      </dsp:txXfrm>
    </dsp:sp>
    <dsp:sp modelId="{3D382185-0EE2-4F25-85D7-0330F3480462}">
      <dsp:nvSpPr>
        <dsp:cNvPr id="0" name=""/>
        <dsp:cNvSpPr/>
      </dsp:nvSpPr>
      <dsp:spPr>
        <a:xfrm>
          <a:off x="2530309" y="155430"/>
          <a:ext cx="2297648" cy="1563568"/>
        </a:xfrm>
        <a:prstGeom prst="round2Diag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Dignity of Risk</a:t>
          </a:r>
        </a:p>
      </dsp:txBody>
      <dsp:txXfrm>
        <a:off x="2606636" y="231757"/>
        <a:ext cx="2144994" cy="1410914"/>
      </dsp:txXfrm>
    </dsp:sp>
    <dsp:sp modelId="{0D878508-D3AF-4ADC-ABFF-E0F0F47725CF}">
      <dsp:nvSpPr>
        <dsp:cNvPr id="0" name=""/>
        <dsp:cNvSpPr/>
      </dsp:nvSpPr>
      <dsp:spPr>
        <a:xfrm>
          <a:off x="5057722" y="155430"/>
          <a:ext cx="2297648" cy="1563568"/>
        </a:xfrm>
        <a:prstGeom prst="round2Diag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Mandatory Reporting</a:t>
          </a:r>
        </a:p>
      </dsp:txBody>
      <dsp:txXfrm>
        <a:off x="5134049" y="231757"/>
        <a:ext cx="2144994" cy="1410914"/>
      </dsp:txXfrm>
    </dsp:sp>
    <dsp:sp modelId="{84C7699B-6C6C-4C85-9159-C3EBA97572DB}">
      <dsp:nvSpPr>
        <dsp:cNvPr id="0" name=""/>
        <dsp:cNvSpPr/>
      </dsp:nvSpPr>
      <dsp:spPr>
        <a:xfrm>
          <a:off x="7585135" y="155430"/>
          <a:ext cx="2297648" cy="1563568"/>
        </a:xfrm>
        <a:prstGeom prst="round2Diag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Privacy, Confidentiality, and Disclosure</a:t>
          </a:r>
        </a:p>
      </dsp:txBody>
      <dsp:txXfrm>
        <a:off x="7661462" y="231757"/>
        <a:ext cx="2144994" cy="1410914"/>
      </dsp:txXfrm>
    </dsp:sp>
    <dsp:sp modelId="{293DE566-08DF-46DE-A809-62B7C4F199D8}">
      <dsp:nvSpPr>
        <dsp:cNvPr id="0" name=""/>
        <dsp:cNvSpPr/>
      </dsp:nvSpPr>
      <dsp:spPr>
        <a:xfrm>
          <a:off x="1266602" y="1948762"/>
          <a:ext cx="2297648" cy="1563568"/>
        </a:xfrm>
        <a:prstGeom prst="round2Diag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Consent</a:t>
          </a:r>
        </a:p>
      </dsp:txBody>
      <dsp:txXfrm>
        <a:off x="1342929" y="2025089"/>
        <a:ext cx="2144994" cy="1410914"/>
      </dsp:txXfrm>
    </dsp:sp>
    <dsp:sp modelId="{EA4695C8-46A0-421B-A004-6349EC69230A}">
      <dsp:nvSpPr>
        <dsp:cNvPr id="0" name=""/>
        <dsp:cNvSpPr/>
      </dsp:nvSpPr>
      <dsp:spPr>
        <a:xfrm>
          <a:off x="3794015" y="1948762"/>
          <a:ext cx="2297648" cy="1563568"/>
        </a:xfrm>
        <a:prstGeom prst="round2DiagRect">
          <a:avLst/>
        </a:prstGeom>
        <a:solidFill>
          <a:schemeClr val="accent5">
            <a:hueOff val="-5632119"/>
            <a:satOff val="-14516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Cultural Competency </a:t>
          </a:r>
        </a:p>
      </dsp:txBody>
      <dsp:txXfrm>
        <a:off x="3870342" y="2025089"/>
        <a:ext cx="2144994" cy="1410914"/>
      </dsp:txXfrm>
    </dsp:sp>
    <dsp:sp modelId="{0008FEDC-9D4F-4298-8138-71B53C42F9A5}">
      <dsp:nvSpPr>
        <dsp:cNvPr id="0" name=""/>
        <dsp:cNvSpPr/>
      </dsp:nvSpPr>
      <dsp:spPr>
        <a:xfrm>
          <a:off x="6321428" y="1948762"/>
          <a:ext cx="2297648" cy="1563568"/>
        </a:xfrm>
        <a:prstGeom prst="round2Diag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Restrictive Practices</a:t>
          </a:r>
        </a:p>
      </dsp:txBody>
      <dsp:txXfrm>
        <a:off x="6397755" y="2025089"/>
        <a:ext cx="2144994" cy="141091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2ACFA4-F4F1-479C-A2A9-FF9461FBC9C9}">
      <dsp:nvSpPr>
        <dsp:cNvPr id="0" name=""/>
        <dsp:cNvSpPr/>
      </dsp:nvSpPr>
      <dsp:spPr>
        <a:xfrm>
          <a:off x="1044340" y="242"/>
          <a:ext cx="2430211" cy="1458127"/>
        </a:xfrm>
        <a:prstGeom prst="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/>
            <a:t>Neglect</a:t>
          </a:r>
          <a:endParaRPr lang="en-AU" sz="2000" kern="1200" dirty="0"/>
        </a:p>
      </dsp:txBody>
      <dsp:txXfrm>
        <a:off x="1044340" y="242"/>
        <a:ext cx="2430211" cy="1458127"/>
      </dsp:txXfrm>
    </dsp:sp>
    <dsp:sp modelId="{3D7514E4-DF20-4046-85FF-B7C0D471A87B}">
      <dsp:nvSpPr>
        <dsp:cNvPr id="0" name=""/>
        <dsp:cNvSpPr/>
      </dsp:nvSpPr>
      <dsp:spPr>
        <a:xfrm>
          <a:off x="3717574" y="242"/>
          <a:ext cx="2430211" cy="1458127"/>
        </a:xfrm>
        <a:prstGeom prst="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Exposure to domestic violence</a:t>
          </a:r>
        </a:p>
      </dsp:txBody>
      <dsp:txXfrm>
        <a:off x="3717574" y="242"/>
        <a:ext cx="2430211" cy="1458127"/>
      </dsp:txXfrm>
    </dsp:sp>
    <dsp:sp modelId="{21B136D8-2959-4319-9AB9-FA6E5F245AD6}">
      <dsp:nvSpPr>
        <dsp:cNvPr id="0" name=""/>
        <dsp:cNvSpPr/>
      </dsp:nvSpPr>
      <dsp:spPr>
        <a:xfrm>
          <a:off x="6390807" y="242"/>
          <a:ext cx="2430211" cy="1458127"/>
        </a:xfrm>
        <a:prstGeom prst="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Physical, emotional or psychological harm</a:t>
          </a:r>
          <a:endParaRPr lang="en-US" sz="2000" kern="1200" dirty="0"/>
        </a:p>
      </dsp:txBody>
      <dsp:txXfrm>
        <a:off x="6390807" y="242"/>
        <a:ext cx="2430211" cy="1458127"/>
      </dsp:txXfrm>
    </dsp:sp>
    <dsp:sp modelId="{F61C99DE-B22A-429B-B309-CE0341D0031D}">
      <dsp:nvSpPr>
        <dsp:cNvPr id="0" name=""/>
        <dsp:cNvSpPr/>
      </dsp:nvSpPr>
      <dsp:spPr>
        <a:xfrm>
          <a:off x="1044340" y="1701390"/>
          <a:ext cx="2430211" cy="1458127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Sexual harm</a:t>
          </a:r>
          <a:endParaRPr lang="en-US" sz="2000" kern="1200" dirty="0"/>
        </a:p>
      </dsp:txBody>
      <dsp:txXfrm>
        <a:off x="1044340" y="1701390"/>
        <a:ext cx="2430211" cy="1458127"/>
      </dsp:txXfrm>
    </dsp:sp>
    <dsp:sp modelId="{CCAB310D-9951-4F1A-93B1-C8029953E251}">
      <dsp:nvSpPr>
        <dsp:cNvPr id="0" name=""/>
        <dsp:cNvSpPr/>
      </dsp:nvSpPr>
      <dsp:spPr>
        <a:xfrm>
          <a:off x="3717574" y="1701390"/>
          <a:ext cx="2430211" cy="1458127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Financial abuse</a:t>
          </a:r>
          <a:endParaRPr lang="en-US" sz="2000" kern="1200" dirty="0"/>
        </a:p>
      </dsp:txBody>
      <dsp:txXfrm>
        <a:off x="3717574" y="1701390"/>
        <a:ext cx="2430211" cy="1458127"/>
      </dsp:txXfrm>
    </dsp:sp>
    <dsp:sp modelId="{F31DA698-47C9-48AC-8424-5DE51878BD42}">
      <dsp:nvSpPr>
        <dsp:cNvPr id="0" name=""/>
        <dsp:cNvSpPr/>
      </dsp:nvSpPr>
      <dsp:spPr>
        <a:xfrm>
          <a:off x="6390807" y="1701390"/>
          <a:ext cx="2430211" cy="1458127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Abandonment</a:t>
          </a:r>
          <a:endParaRPr lang="en-US" sz="2000" kern="1200" dirty="0"/>
        </a:p>
      </dsp:txBody>
      <dsp:txXfrm>
        <a:off x="6390807" y="1701390"/>
        <a:ext cx="2430211" cy="145812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89589B-560E-4947-8A20-7B92BA546517}">
      <dsp:nvSpPr>
        <dsp:cNvPr id="0" name=""/>
        <dsp:cNvSpPr/>
      </dsp:nvSpPr>
      <dsp:spPr>
        <a:xfrm rot="16200000">
          <a:off x="-211259" y="213631"/>
          <a:ext cx="2754775" cy="2327511"/>
        </a:xfrm>
        <a:prstGeom prst="flowChartManualOperation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/>
            <a:t>Voluntary</a:t>
          </a:r>
          <a:endParaRPr lang="en-AU" sz="2000" kern="1200" dirty="0"/>
        </a:p>
      </dsp:txBody>
      <dsp:txXfrm rot="5400000">
        <a:off x="2373" y="550954"/>
        <a:ext cx="2327511" cy="1652865"/>
      </dsp:txXfrm>
    </dsp:sp>
    <dsp:sp modelId="{44CB6F70-499C-4C44-92B1-0AD2244337A8}">
      <dsp:nvSpPr>
        <dsp:cNvPr id="0" name=""/>
        <dsp:cNvSpPr/>
      </dsp:nvSpPr>
      <dsp:spPr>
        <a:xfrm rot="16200000">
          <a:off x="2290815" y="213631"/>
          <a:ext cx="2754775" cy="2327511"/>
        </a:xfrm>
        <a:prstGeom prst="flowChartManualOperation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Informed</a:t>
          </a:r>
        </a:p>
      </dsp:txBody>
      <dsp:txXfrm rot="5400000">
        <a:off x="2504447" y="550954"/>
        <a:ext cx="2327511" cy="1652865"/>
      </dsp:txXfrm>
    </dsp:sp>
    <dsp:sp modelId="{04C86FD1-D1A4-42B8-B4D0-9C98521B30C5}">
      <dsp:nvSpPr>
        <dsp:cNvPr id="0" name=""/>
        <dsp:cNvSpPr/>
      </dsp:nvSpPr>
      <dsp:spPr>
        <a:xfrm rot="16200000">
          <a:off x="4792890" y="213631"/>
          <a:ext cx="2754775" cy="2327511"/>
        </a:xfrm>
        <a:prstGeom prst="flowChartManualOperation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Specific </a:t>
          </a:r>
          <a:endParaRPr lang="en-US" sz="2000" kern="1200" dirty="0"/>
        </a:p>
      </dsp:txBody>
      <dsp:txXfrm rot="5400000">
        <a:off x="5006522" y="550954"/>
        <a:ext cx="2327511" cy="1652865"/>
      </dsp:txXfrm>
    </dsp:sp>
    <dsp:sp modelId="{69052C62-5320-421D-B044-E71A203B4320}">
      <dsp:nvSpPr>
        <dsp:cNvPr id="0" name=""/>
        <dsp:cNvSpPr/>
      </dsp:nvSpPr>
      <dsp:spPr>
        <a:xfrm rot="16200000">
          <a:off x="7294965" y="213631"/>
          <a:ext cx="2754775" cy="2327511"/>
        </a:xfrm>
        <a:prstGeom prst="flowChartManualOperation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Current</a:t>
          </a:r>
          <a:endParaRPr lang="en-US" sz="2000" kern="1200" dirty="0"/>
        </a:p>
      </dsp:txBody>
      <dsp:txXfrm rot="5400000">
        <a:off x="7508597" y="550954"/>
        <a:ext cx="2327511" cy="16528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g>
</file>

<file path=ppt/media/image13.png>
</file>

<file path=ppt/media/image14.jpeg>
</file>

<file path=ppt/media/image15.jp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jpeg>
</file>

<file path=ppt/media/image22.jpg>
</file>

<file path=ppt/media/image23.jpg>
</file>

<file path=ppt/media/image24.jpg>
</file>

<file path=ppt/media/image25.jpeg>
</file>

<file path=ppt/media/image26.jpg>
</file>

<file path=ppt/media/image27.jpeg>
</file>

<file path=ppt/media/image28.jpg>
</file>

<file path=ppt/media/image29.jpeg>
</file>

<file path=ppt/media/image3.png>
</file>

<file path=ppt/media/image30.png>
</file>

<file path=ppt/media/image31.svg>
</file>

<file path=ppt/media/image4.png>
</file>

<file path=ppt/media/image5.jpe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D74F5-BFFC-49A8-BEA3-D3B9E27DB8B6}" type="datetimeFigureOut">
              <a:rPr lang="en-AU" smtClean="0"/>
              <a:t>18/12/2023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3358D-C650-456A-9DE2-8475F357B6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724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A6DF6-5E2A-4BB8-899B-5984CAA3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1944C-BEB3-44DF-B0F8-55FF2991B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2CCF-7D00-4F78-A0E6-6B1E20828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1420-D9A7-473B-A3C4-269EE93B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8403D-C275-49DC-9C0D-679FD2910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8866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35DD6-4D3D-48DD-87F1-E5204F33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7A89A-1E74-48D0-A131-038452D7E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71DEE-3E36-41F6-8596-36AFD03F6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C78C0-7938-4D04-B49C-AD415BAE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EC957-EC4D-4E5F-9B9B-2AC029C53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29027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59823D-6D21-46E9-9177-020926DCD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5580A-517C-4BCE-92B9-D43502C7E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A425-9B51-4FF9-BF50-9B8FBFB9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3CFBB-19D8-4313-B299-C7B53770C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772DF-4473-4110-8693-86B5540A1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987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4B36-13A7-4315-97B2-F24DA0CC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7B94-CD0E-4430-BBFA-EF273546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99AD4-0F8C-4EFC-AB94-A5F40BB6B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CA9F-2237-49C2-80A7-84EED7D1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952F0-1097-49CD-9EAD-B6F343AB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2675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CB64-A40A-4349-9492-6B4721FDE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EB3BA-5928-405F-8547-9B2A923F1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704E9-D2F8-480E-B79C-77719EFF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8E8F0-9467-4B20-925B-14D667A7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1DC3-D381-4F44-B5A0-857B0D7BF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0192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FEA1-D975-4DDB-A778-AE25C676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EDA93-EA1B-42A8-9E58-971B13504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65A83-F206-44CB-9860-DB5A725DC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478FB-A815-42B3-9DC0-F69A44BC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B8E6F-5EDE-46BD-804F-87A87E97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09D8F3-5953-4070-90CC-CF96760B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9415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146B-3969-480A-B012-DB2A772F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CF783-85C4-4224-A54C-F4D26300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2C1F0-C703-425A-96DD-6CE31D566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D0996-A55C-46A3-A814-64F83AE7D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1F1356-972A-4974-93F9-3F024FA5B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EC60D7-9FAF-43ED-8ECF-1D5E20F2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3926DD-89F7-443B-B7A0-696D6F569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7E74A-767D-4888-BCB9-7101B3AAF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76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E008-E474-4591-9E28-D3105AD7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187900-50D3-4194-B5F0-B05DBF09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A37C6-41A8-42BE-99C1-4F02D5D1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3B5D1-2419-4621-BA0D-ADFA473B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7714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58DCA6-79D4-46B8-8324-EC33978A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22C8B-5CE9-4403-ABEC-95DBBBD9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3F9A0-DA96-4726-BEF1-3467618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6774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6AB1A-105F-46DA-B7A8-CD10661ED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6A845-15D0-4046-A20C-C14FE8842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27B94-9906-4670-B544-A8EFD00EE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0E578-E9CA-42BE-A1C3-F541CD0B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2BECA-E3CB-4CEE-8137-A02FA2D8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083C5-93B8-4BB2-9FC4-B194BA31C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5890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888E7-5EF3-4977-9956-B22E65CC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4EFAAB-CF75-4A2A-8E43-62525CD7B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F1A5A-01A9-4E5A-8B3F-26D044CFF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9F5C2-7A85-4564-80AF-16C1C35A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FF84D-BB9D-4940-8D59-59B6AD4AB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68FFFF-A69B-496F-9342-3801B419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04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85E9E-CEFB-404F-B538-64D8A89AD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5AD11-B403-4885-A432-F735F3B85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7E53-6C27-42FA-8736-56AFD1CBB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A73EA-6C95-48DB-8B02-8091F656B4DC}" type="datetimeFigureOut">
              <a:rPr lang="en-PH" smtClean="0"/>
              <a:pPr/>
              <a:t>18/12/2023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28CDA-890D-4AA2-BC27-A382DBE03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F0E2A-A3B0-482E-8BF0-3024A947C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39817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image" Target="../media/image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Relationship Id="rId9" Type="http://schemas.openxmlformats.org/officeDocument/2006/relationships/image" Target="../media/image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Relationship Id="rId9" Type="http://schemas.openxmlformats.org/officeDocument/2006/relationships/image" Target="../media/image4.png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Relationship Id="rId9" Type="http://schemas.openxmlformats.org/officeDocument/2006/relationships/image" Target="../media/image4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Relationship Id="rId9" Type="http://schemas.openxmlformats.org/officeDocument/2006/relationships/image" Target="../media/image4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Relationship Id="rId9" Type="http://schemas.openxmlformats.org/officeDocument/2006/relationships/image" Target="../media/image4.png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F72767-8E3C-4A64-873A-FAC465367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44" b="7644"/>
          <a:stretch/>
        </p:blipFill>
        <p:spPr>
          <a:xfrm>
            <a:off x="0" y="0"/>
            <a:ext cx="12192000" cy="6871447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26C08C4-900E-47A5-A5C9-CBC25C609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381343" cy="2387600"/>
          </a:xfrm>
        </p:spPr>
        <p:txBody>
          <a:bodyPr>
            <a:normAutofit/>
          </a:bodyPr>
          <a:lstStyle/>
          <a:p>
            <a:pPr algn="l"/>
            <a:r>
              <a:rPr lang="en-US" sz="5100" dirty="0">
                <a:latin typeface="+mn-lt"/>
              </a:rPr>
              <a:t>Work Within Organisational Requirements in Disability Support </a:t>
            </a:r>
            <a:endParaRPr lang="en-PH" sz="5100" dirty="0">
              <a:highlight>
                <a:srgbClr val="FF00FF"/>
              </a:highlight>
              <a:latin typeface="+mn-lt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C125ADC1-FACE-4BB7-9E27-CC7A9875370F}"/>
              </a:ext>
            </a:extLst>
          </p:cNvPr>
          <p:cNvSpPr txBox="1">
            <a:spLocks/>
          </p:cNvSpPr>
          <p:nvPr/>
        </p:nvSpPr>
        <p:spPr>
          <a:xfrm>
            <a:off x="404553" y="5624945"/>
            <a:ext cx="9381344" cy="5929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CHCDIS020 - Work effectively in disability support (Release 1)</a:t>
            </a:r>
          </a:p>
        </p:txBody>
      </p:sp>
    </p:spTree>
    <p:extLst>
      <p:ext uri="{BB962C8B-B14F-4D97-AF65-F5344CB8AC3E}">
        <p14:creationId xmlns:p14="http://schemas.microsoft.com/office/powerpoint/2010/main" val="4055469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Attitudes and beliefs to avoid: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Paternalism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is when a healthcare professional interferes with the person’s consent and ability to decide for themselves.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Ableism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when a person believes that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are inferior to people without disabilities.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Stigma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is a negative view of someone because of a characteristic that they have.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Value Judgments on Perceived Quality of Life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 judgments expressed in terms of goodness, usefulness, or desirability.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BF647D-5105-4661-8AA9-A719C3E1E7D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A8C3A2-69E1-4AA8-9593-FBA9B51680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AD24FE9-425E-48A4-A670-E0B8A8A79E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D3EBE91-AE08-49F0-88BC-A8FFF834DE0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82AB1A-5AB2-469B-B146-06AB000B55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83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2.1.2 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The Disability Support Industry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Key organisations have the aforementioned issues in mind when developing industry standards or advocating for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bodies influence the organisational requirements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that you will be working within.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know about these organisations to prepare for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audits and follow best practices.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DB08C6-03EB-471D-8EE2-7E45393CB9F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C5825C-FF13-460E-80CC-527275B176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E58F9C-19A4-484F-A9B3-D76CD6E8A2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3EBD3FD3-F7A8-42EC-8A73-08C49EBFCA5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C2DBAD7-4D42-40A6-A78E-25DA2B8B89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3987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International Organization for Standardization (ISO)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International Organization for Standardization is a worldwide federation of 166 entities.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D274700-433A-E280-3304-631E366C6E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4135189"/>
              </p:ext>
            </p:extLst>
          </p:nvPr>
        </p:nvGraphicFramePr>
        <p:xfrm>
          <a:off x="955040" y="3220721"/>
          <a:ext cx="9845040" cy="2865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434110F-D100-43C7-8561-6BA49B74A78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6E2DEC-9A16-4E0A-B5E3-121BC01629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8908E0F-C431-4E88-8FFA-CCDB7EA131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5B173227-BAC0-497F-A479-E9B031AA096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682E73-9737-40DF-95B3-0B4CF1791FC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762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Programmes</a:t>
            </a: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Services for People With Disability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aid people with disability in various ways including: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29444AC0-D21E-D16B-1AC0-8C4BF088ED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3203021"/>
              </p:ext>
            </p:extLst>
          </p:nvPr>
        </p:nvGraphicFramePr>
        <p:xfrm>
          <a:off x="995679" y="2936241"/>
          <a:ext cx="9927067" cy="3017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32498BB1-1DCA-4325-B9AD-5C5F7FC5667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586235-6AD6-475B-BE67-4CEB70869BC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929F0D-A8DD-467C-B212-0CDD002584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1D50F9D-5745-4BBB-ABBA-738EDED6CA6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C281CF-8667-4967-BAE4-BAA8895295B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879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Programmes</a:t>
            </a: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Services for Carers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ensure that carers can still participate in the workforce and stay healthy while caring for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under this category for Parents of Young Children with Disability are: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Carer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Gateway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Young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Carer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Bursary Program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MyTime Peer Support Groups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F30C4-BA85-4D7F-925F-19511803546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B50DDE-2E13-4B29-BE5B-438FF57BEB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1FFEBC-D40F-49DC-ADA3-A440FD3C2F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40727DA-BD7B-4543-9A90-FDA2680C2D3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E151283-C031-4625-9566-01A091C326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15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785" y="587216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Programmes</a:t>
            </a: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Services for Service Providers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give service providers access to: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B7C9CBB-7066-A4F9-C67D-7A3E386A4C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0575068"/>
              </p:ext>
            </p:extLst>
          </p:nvPr>
        </p:nvGraphicFramePr>
        <p:xfrm>
          <a:off x="975360" y="2976880"/>
          <a:ext cx="9804400" cy="3119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05AD6BE5-0679-475A-A85A-8F3521C6AF4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A91B6A-D4F6-424A-B78E-1FE7B08AB65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FBF993-3CD6-4EE4-B14C-2F492219977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5E150FF-A67F-43E0-BE5F-20244CF6EE1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D01899-1851-4B9B-B382-04DAB71720F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0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Government and International Bodies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Department of Social Services (DSS)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strives to improve the quality of life of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carers by providing supports and services.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Disability Reform Council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composed of Commonwealth and state and territory ministers, handles the creation of policies for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National Disability Insurance Agency (NDIA)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manages the National Disability Insurance Scheme or NDIS which is appointed by the government and is funded by the Department of Social Services.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2A2F1-243A-4EBA-ADA7-951597FFEEE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833EED-6768-473E-8E6C-EB3CC7561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769DDE-2E1A-4AC7-9EF6-7D6BBC0A50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CEEC1B6-A657-4AA2-A8FE-2036B399763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53F944-27E5-424E-9306-10CDC61095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3393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Consultation and Advocacy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National Disability and </a:t>
            </a:r>
            <a:r>
              <a:rPr lang="en-US" sz="2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Carers</a:t>
            </a: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Advisory Council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provides advice on the disability and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carer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sectors for the implementation of the NDS, NDIS, the Integrated Plan for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Carer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Support Services, and reforms to disability employment.</a:t>
            </a:r>
          </a:p>
          <a:p>
            <a:pPr lvl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GB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National Disability Peak Organisations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peak bodies are non-government entities that lobby the government and educate the community.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413982-9408-4709-9F4C-574C731A01B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10B25C-5498-4CD5-B0D7-84F4366ABC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BCE5B9-33A1-44E9-B618-38614E2C0F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37E52C14-EA4B-499C-9981-D27802B3257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F7D311-D962-4233-9035-36FD384212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942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usinesspeople in a meeting">
            <a:extLst>
              <a:ext uri="{FF2B5EF4-FFF2-40B4-BE49-F238E27FC236}">
                <a16:creationId xmlns:a16="http://schemas.microsoft.com/office/drawing/2014/main" id="{5EFF0B8F-D7A9-44F8-A986-6EA9CE0EB1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" t="-30" r="19767" b="30"/>
          <a:stretch/>
        </p:blipFill>
        <p:spPr>
          <a:xfrm flipH="1">
            <a:off x="3946385" y="2023"/>
            <a:ext cx="8245616" cy="68539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011A4AE-5FFD-4296-BC78-AC012FE09D9A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Funding and Accreditation Systems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Accreditation bodies check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see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if they meet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recognised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standards.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Receiving accreditation confirms the level of quality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has achieved.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entitles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receive funds from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either government or other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</p:spTree>
    <p:extLst>
      <p:ext uri="{BB962C8B-B14F-4D97-AF65-F5344CB8AC3E}">
        <p14:creationId xmlns:p14="http://schemas.microsoft.com/office/powerpoint/2010/main" val="1110082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Accreditation and certification bodies may act on behalf of the Department of Social Services or operate independently. These bodies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NDIS Quality and Safeguards Commission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National Disability Advocacy Program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Quality Strategy for Disability Employment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Joint Accreditation System of Australia and New Zealand (JAS-ANZ)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711149-7009-455B-A40F-2D4E1FDA716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2A8C86-944B-4737-A2B2-71819E6C1C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F2E519-93F3-4C8C-B3E1-DF0F2726F3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B7711E2-680E-4D06-BF36-F486B6B1021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07A71A-B253-451A-B8EF-8E41363664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640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will learn how to identify your job role requirements and scope to meet requirements on a day-to-day basis within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requirements.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requirements include business systems and processes, standards, protocols, codes of conduct, legal requirements, and the like.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provide limitations to ensure quality service and a safe working environment.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2E7B65-C47D-4A7B-85EA-E24931271C8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F2269F-8098-4C00-BB20-565A388C9E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B20933-0AAD-4852-9F11-1389A7D80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10D5156-279E-445E-8EB7-6DC30649910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AC2D1EC-C038-4AEC-ACD8-5AFD6D1869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956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17" descr="Businesswoman pointing up">
            <a:extLst>
              <a:ext uri="{FF2B5EF4-FFF2-40B4-BE49-F238E27FC236}">
                <a16:creationId xmlns:a16="http://schemas.microsoft.com/office/drawing/2014/main" id="{58B9E142-28FD-4EEB-B3F0-E48F8F1C1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61" t="-7397" r="-2453" b="21959"/>
          <a:stretch/>
        </p:blipFill>
        <p:spPr>
          <a:xfrm>
            <a:off x="402098" y="1"/>
            <a:ext cx="3894532" cy="685800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3425" y="365125"/>
            <a:ext cx="6381750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2.1.3 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Industry Standards and Professional Conduct Requirements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425" y="1825625"/>
            <a:ext cx="638175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uphold and enforce specific standards and requirements.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failure to implement standards may result in losing accreditation and, consequently, funding.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053B17-C3A8-4FF5-82D0-87118CBBAE9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156AFD-76C3-4EC7-99EB-31474FCCBDD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2D5EFC-351E-4B74-ADA0-0DAEC1C96F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83B44A-58A4-4708-ADB8-EB96559140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5ED9ECDF-D182-4147-B103-D75020E0B26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3B83151-A1D6-4E44-B5B8-D4FC9411D0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135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Industry Standards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ISO Standards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covers standards from food safety to IT security and health and safety standards.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National Standards for Disability Services (NSDS)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to promote national consistency and improve the quality of disability services.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4EE64D-AA9E-4B4C-B10B-00CBB28D912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BA6251-74E8-455F-9150-BCDBC458AA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7462BB4-30F7-45B5-9CA8-2731E0FFF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43F9B5A-5F28-4DD0-AF19-86278997169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71C7549-98A0-4023-B172-46DBCF8E0B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6464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National Standards related to disability services: 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514434966"/>
              </p:ext>
            </p:extLst>
          </p:nvPr>
        </p:nvGraphicFramePr>
        <p:xfrm>
          <a:off x="924561" y="2418080"/>
          <a:ext cx="9998186" cy="36474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D4F58B-9223-4473-8543-0CB23DE5829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D8AECF-84C1-4354-8210-B9B66CF335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A26A3E-0FB3-41D3-85B5-729C7A81A4E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92214CC-5751-4F94-850F-258980C4B99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5908931-98AF-4A56-A486-844B63205E5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688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National Standards related to disability services: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Rights –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service must promote rights to freedom of expression, self-determination, and decision-making to take measures to prevent abuse, harm, neglect, and violence.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Participation and Inclusion -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service must create opportunities for individuals to have meaningful participation and active inclusion in society.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Individual Outcomes -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Services must be assessed, planned, delivered and reviewed in accordance with the individual's strengths and goals.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73C06B-9E35-44E2-BAE7-4B9DEA71A4D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863352-57E9-4DC1-B773-2A940DA4C6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5D4A03-3860-4006-AFDE-410C499193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81CDB9D2-656A-453B-AD52-C34EE98BD7A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8F2DBF9-53D1-42BE-B566-BC1F1390A5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4539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National Standards related to disability services: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Feedback and Complaints -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service must seek feedback and use this information for service reviews and improvement.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 Access -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Accessing, commencing, and leaving a service must be done in a fair, transparent, equal and responsive way.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 Management -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service must have effective and accountable service management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maximise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individual's outcomes.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540FA5-D4F3-4DDA-9002-F580EE6EE16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7A0243-D8F2-4B6B-AAD4-8E3D44BC9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78A13A-A937-4BA3-8510-E83502EC3E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18202DA-98FA-4414-8E6E-3B1C96DB554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F2D459-A6E0-4A80-8088-D2C7C02CAB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613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5259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framework for the National Standards promotes: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Person-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centred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approaches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Human rights principles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Quality management principles</a:t>
            </a:r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44227" y="1690689"/>
            <a:ext cx="3720574" cy="356203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277782-4B9B-44A8-88CE-2C334404E6C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41B12C-2FE8-4AAC-9366-10561CE18F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77FFBF-E703-4E8D-AB45-42B03613E5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8C0175F-829B-44DC-9A2B-90EA8B9AD1E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3F7D290-1F6C-42CD-9696-60D364E40B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5319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604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Professional Conducts Requirements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code of conduct is an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policy that lays out the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organisation’s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principles and standards which outlines various expectations that all disability support workers must meet.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9851" y="1825625"/>
            <a:ext cx="5186336" cy="3238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44E938-2336-458E-85EE-F68C0DB81E5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7481D2-DA7A-432F-AA7A-7880153A1F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9A1C7E-A6D5-4BA2-ACDE-66398BB119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D931DFD6-BC94-4B03-A309-B41E347E464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96DDA09-A0B8-4083-9F20-7D719A18FC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9155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Codes of conduct for disability support workers and professionals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Obligations as a disability support worker 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Minimum standards for appropriate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behaviour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scenarios and situations that require workers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evaluate their actions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Policies expressing zero tolerance for abuse and neglect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5AF6CF-0196-4208-A9CB-99E46673C0B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BD9271-50CA-434A-9F4A-FA4D90F700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D2102F-44EE-45EC-9D2C-68ED22A8C5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3691E7F4-DD6F-4D3B-959F-F00C27B5967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1B0FC6C-6C28-497D-AD39-EBFF428745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954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17" descr="Businessman thumbs up">
            <a:extLst>
              <a:ext uri="{FF2B5EF4-FFF2-40B4-BE49-F238E27FC236}">
                <a16:creationId xmlns:a16="http://schemas.microsoft.com/office/drawing/2014/main" id="{58B9E142-28FD-4EEB-B3F0-E48F8F1C1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75" t="-6854" r="-6841" b="21575"/>
          <a:stretch/>
        </p:blipFill>
        <p:spPr>
          <a:xfrm>
            <a:off x="294640" y="81279"/>
            <a:ext cx="4104058" cy="6786881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425" y="1825625"/>
            <a:ext cx="638175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NDIS Code of Conduct is one of many codes that disability support workers can use that sets out expectations for safe and ethical service and support.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053B17-C3A8-4FF5-82D0-87118CBBAE9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697F3A-B7D5-47AA-BE77-9B44ABBD4D24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221ABF-610B-4718-AC88-36ED2C9875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98C19C-54B3-4D5B-84D7-B5509F19B2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FA49AAA8-055E-4A1E-AA58-1ADF28A04C0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038338-C63C-4DCE-8FA1-5E11FF6577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089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code requires NDIS providers and their employees to: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 with respect for individual rights to freedom of expression, self-determination, and decision-making in accordance with relevant laws and conventions  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Respect the privacy of people with disability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Provide supports and services in a safe and competent manner with care and skill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 with integrity, honesty, and transparency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A2C9FD-4EE4-4409-B9DF-2EFF1B16F52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3347D0-CC89-4B32-8C69-70F99BD788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2E8107-D9B2-4570-915F-1E8026C1CE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B8D7A46-014A-4EED-9042-2451925F702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621612-F86C-4963-941E-B0D5A6B565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763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order to work within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requirements in disability support, you must do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Comply with professional conduct requirements 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Comply with legal and human rights framework requirements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 with interdisciplinary team members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digital technology in the workplace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5CD84A-C484-4FFA-B0DE-DB205DCD32E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99A21C-F184-44C8-AE94-9DB215B42A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B4CA4E-C586-4E16-932A-B779BE4622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0BDBD45C-6DAC-4C80-83C6-B4217DE779C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2A5761-B220-4066-A7EE-80655FA4FC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7819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code requires NDIS providers and their employees to: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Promptly take steps to raise and act on concerns about matters that might have an impact on the quality and safety of supports provided to people with disability 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all reasonable steps to prevent and respond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all forms of violence, exploitation, neglect, and abuse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all reasonable steps to prevent sexual misconduct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074F11-337E-4452-A893-5834DB66B59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62A032-694A-473B-B834-FEE51717C3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825B23-8C31-4418-A013-6EA8536DA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AFB10DF-A525-4928-8F79-2092EDB8337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AE42ABF-62E1-4C53-B8FA-FE38EBC086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4190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" r="2123"/>
          <a:stretch/>
        </p:blipFill>
        <p:spPr>
          <a:xfrm>
            <a:off x="6499316" y="1554479"/>
            <a:ext cx="5692684" cy="396177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817414" y="949331"/>
            <a:ext cx="5655600" cy="495933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Comply  With Legal and Human Rights Framework Requirements</a:t>
            </a:r>
            <a:endParaRPr lang="en-AU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2391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Frameworks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are supporting ideas, findings, and laws that support and regulate a system.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 jobs involve frameworks, but each have a unique framework for regulating the quality of work and guarantee that the needs of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are addressed appropriately.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time passes, these frameworks are changed and adapted.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Changes to frameworks are necessary to ensure that all job guidelines are based on current relevant information.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C4FFDA-339B-4F50-804B-30ECFA1C53A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83B64C-2468-4453-BA93-8D857AB79D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18AA1C-B647-4F43-814F-59D11AB1C9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58490F0B-BD29-49B0-BA19-C23F3722E02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DDBCFD-F720-4721-86BE-0B8EB26E71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694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Legal frameworks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are collections of laws, conditions, and arrangements that form the overall legal context which affects the implementation of an occupation’s duties.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legal framework helps in achieving a particular objective to empower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ensuring their rights and addressing their need to be integrated into society.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2B1487-1965-48E3-B258-114B9ACA105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37D6D1-BBAB-4255-B018-34AC8AB735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9F0B15-F431-4700-85B4-C4778FB2EE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4D352F5-164F-435F-A63D-C5082A2B19D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BD000B-63E1-46CA-AFFE-58DE4BD7DD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705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erson raising fist">
            <a:extLst>
              <a:ext uri="{FF2B5EF4-FFF2-40B4-BE49-F238E27FC236}">
                <a16:creationId xmlns:a16="http://schemas.microsoft.com/office/drawing/2014/main" id="{5EFF0B8F-D7A9-44F8-A986-6EA9CE0EB1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" t="-30" r="22155" b="30"/>
          <a:stretch/>
        </p:blipFill>
        <p:spPr>
          <a:xfrm>
            <a:off x="3946385" y="2023"/>
            <a:ext cx="8245616" cy="68539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011A4AE-5FFD-4296-BC78-AC012FE09D9A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Human rights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are standards used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recognise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safeguard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dignity of all humans which is part of the more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extensive basis of laws and acts governing people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 communities.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</p:spTree>
    <p:extLst>
      <p:ext uri="{BB962C8B-B14F-4D97-AF65-F5344CB8AC3E}">
        <p14:creationId xmlns:p14="http://schemas.microsoft.com/office/powerpoint/2010/main" val="22374329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2.2.1 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National and State/Territory-Based Statutory Bodies and Legislation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National and State/Territory-Based Statutory Bodies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Australia contributed to the development of the Universal Declaration of Human Rights (UDHR).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UDHR declares that human rights are enjoyed by any person regardless of who they are and where they live.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statutory body exists by law and enforces human rights legislation on a federal or state level.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893C2F-7A31-4380-B726-3D3CFCCE547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9C0310-42ED-45DC-B888-B138E09E46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4041EF-7B67-4EEC-BF20-B596B8A50D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568C90F3-C7AF-4B9E-BA44-0AABF19F989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DCA6B78-0CC8-4FC2-B817-82502AB52E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7369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17" descr="Businessman looking at clipboard">
            <a:extLst>
              <a:ext uri="{FF2B5EF4-FFF2-40B4-BE49-F238E27FC236}">
                <a16:creationId xmlns:a16="http://schemas.microsoft.com/office/drawing/2014/main" id="{58B9E142-28FD-4EEB-B3F0-E48F8F1C1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021" t="-1141" r="-18266" b="16685"/>
          <a:stretch/>
        </p:blipFill>
        <p:spPr>
          <a:xfrm>
            <a:off x="294640" y="81279"/>
            <a:ext cx="4104058" cy="6786881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425" y="1825625"/>
            <a:ext cx="638175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Australian Human Rights Commission (AHRC)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Australian Human Rights Commission is an independent statutory body responsible for upholding the rights of all Australians.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commission was created through the Australian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Human Rights Commission Act 1986.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053B17-C3A8-4FF5-82D0-87118CBBAE9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3DFA3A-D23B-4772-B4C6-6B20232141F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ED778C-7FC6-4833-B218-19EF7B0E2C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C681C37-BBAD-4228-A5FF-E5B270683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4032558-9DB4-4F83-8CA3-6A0C108AA74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434E79B-5BC5-4A6F-B42D-4446A71B7B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5834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Office of the Health Ombudsman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are responsible for protecting private health insurance consumers by: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11A7CC5-AD16-50B5-E12A-79506C6B67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5476256"/>
              </p:ext>
            </p:extLst>
          </p:nvPr>
        </p:nvGraphicFramePr>
        <p:xfrm>
          <a:off x="985520" y="2875280"/>
          <a:ext cx="9855200" cy="3301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F1A2296C-8AF5-4CFD-BC15-476C9B72B0A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488F9B-1553-4B9B-931A-FF0B3868478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848EB15-06DE-4F38-A38F-1E4419BA33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6BF102C-4FF3-48AB-9E59-D726F78897A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D4E2F9B-6A67-4C97-815C-34E109EEF47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5365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Convention on the Rights of Persons with Disabilities (CRPD)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Disability support workers must understand the rights enumerated within the CRPD which contains many fundamental human rights that you can find in the UDHR.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includes general and specific obligations that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aim to protect different types of rights of all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B8000F-4549-4663-BB0C-01C6A9DA19E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FC1346-8797-4F17-B5FE-A2C46A0F7F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593323-ADDF-4214-B099-C2FAC2E3A4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9E2023E-F018-40D8-B0BA-3A0D4544DC5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397D6B-A02C-4DBA-9994-1E40CE2AF5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711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CRPD contains two documents that: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Outlines the fundamental rights of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that must be upheld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Contains a protocol for defending these rights and addressing complaints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crucial to note that Australia has signed and accepted both documents.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convention explains what rights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are entitled to, what actions that affect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must be avoided, and how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must be supported.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45ACBB-832C-44BF-9A42-5A72CBAB84B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3BB133B-95F1-400E-A24F-F23DF34414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7F94EF-3FB3-4257-B59B-7A73525F2E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5413E73-23E7-48F5-8C2C-154716BAACA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8473163-8CA3-4CAB-82A5-E56C120304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72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6518" y="1421138"/>
            <a:ext cx="5805482" cy="386304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730918" y="1255983"/>
            <a:ext cx="5655600" cy="43460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 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Comply With Professional Conduct Requirements</a:t>
            </a:r>
          </a:p>
        </p:txBody>
      </p:sp>
    </p:spTree>
    <p:extLst>
      <p:ext uri="{BB962C8B-B14F-4D97-AF65-F5344CB8AC3E}">
        <p14:creationId xmlns:p14="http://schemas.microsoft.com/office/powerpoint/2010/main" val="2474872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convention obligates Australia to meet these human rights requirements.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Australia expresses and enforces these obligations through the following human rights legislation: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347623938"/>
              </p:ext>
            </p:extLst>
          </p:nvPr>
        </p:nvGraphicFramePr>
        <p:xfrm>
          <a:off x="965200" y="3332480"/>
          <a:ext cx="9865360" cy="27127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F9C10E-E797-4B12-B5D7-19208E01F36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E730D3-0B27-4A3E-AF0B-A291FDA5F2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A06E2C-31F0-46AD-9EBC-9F3714636C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7BAB1C17-DB2F-4E77-8E67-A869AD604F3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C353FC-6057-4D3F-9E72-265E7578B57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0353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2.2.2 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Ethical and Legal Considerations in Working With Persons With Disability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59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requirements will allow you to provide high-quality service and guarantee the person’s safety.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will also help you perform your duties in a professional and person-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centred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manner.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FFF116-D223-F6DE-6739-7C8965D533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91330" y="1825625"/>
            <a:ext cx="4985917" cy="34901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8D86DC-59B2-4ACA-8289-5BC4A650B64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A14048-5252-4B5A-98EF-176AC6B86F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A75819-9E43-4EF3-9AC5-7BC444DE1E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9FD59ED-1948-4A01-A1C0-847FE10B468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57FD56-E76D-401C-A013-FADB3F8D69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0164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legal and ethical considerations for working with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 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075969999"/>
              </p:ext>
            </p:extLst>
          </p:nvPr>
        </p:nvGraphicFramePr>
        <p:xfrm>
          <a:off x="965200" y="2541900"/>
          <a:ext cx="9885680" cy="3667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49D2AC-800B-4F91-806D-376DBD91910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3D3C2D-227F-45D2-B54B-89B08C24FE3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155550-F960-4316-BE00-2AFE7CB9AB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515C61B1-B1B8-4C59-BC46-A5568D59316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356AC2-462B-4E02-A3E8-24DA132757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6276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Duty of Care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duty of care is a legal obligation that requires disability support workers to always act in their person’s best interests.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worker with a duty of care to a 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person with disability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must always act to prevent the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from suffering any form of harm.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B2395F-0441-4EF7-BF4F-B8E7BFDEB7C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0FF1E7-3396-4ABE-A104-46BC6189F8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7EDBBB-3E7A-4C9C-BB3C-BD4E459A6D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30526FFA-DC92-4CB3-9B67-4C37F1E2859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5A6F5D-E6B5-4B38-8ACC-92EA537859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4610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EFF0B8F-D7A9-44F8-A986-6EA9CE0EB1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" t="372" r="19618" b="-372"/>
          <a:stretch/>
        </p:blipFill>
        <p:spPr>
          <a:xfrm>
            <a:off x="3946385" y="2023"/>
            <a:ext cx="8245616" cy="68539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011A4AE-5FFD-4296-BC78-AC012FE09D9A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Dignity of Risk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Dignity of risk refers to a person’s right to participate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activities that may come with risks.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a concept that upholds the autonomy of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make their own choices and become independent persons.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</p:spTree>
    <p:extLst>
      <p:ext uri="{BB962C8B-B14F-4D97-AF65-F5344CB8AC3E}">
        <p14:creationId xmlns:p14="http://schemas.microsoft.com/office/powerpoint/2010/main" val="7302954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Mandatory Reporting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a legal obligation to report any reasonable belief of abuse to the proper authorities.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Any person with a duty of care over a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must determine whether the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needs immediate help or is suffering from significant harm.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5191D1-990A-4E0C-8F5E-AE75D8CFBC6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B5F311-0E04-47D7-9EF4-13A651FFCF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F4A79D-4D5B-4C85-BBBD-0C908E5C02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A08DE87-5E90-4D0C-BD1C-E365AD2FB19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BF0356-60D4-4633-8947-415B7D6641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4131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Mandatory reporting is applicable in any situation where a disability support worker believes that a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is at risk of any of the following: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FB54637-4F41-77C8-69B9-D93B8529A0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1416294"/>
              </p:ext>
            </p:extLst>
          </p:nvPr>
        </p:nvGraphicFramePr>
        <p:xfrm>
          <a:off x="985520" y="2794001"/>
          <a:ext cx="9865360" cy="3159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3E14E6BB-5C4F-4FF8-A546-8B6A10FCB3B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021041-D052-4E3A-9F8C-06E102D386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205492-5F14-4F28-AD55-22F5AF8C5B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D3A5673-2E5E-453E-B3C0-721EF04AAB6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79DFBE0-D70F-4DCD-9B7E-536EC3E542A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8918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some professions that are required to be mandatory reporters: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Healthcare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registered medical practitioners, specialists, enrolled and registered nurses, registered midwives, occupational therapists, speech pathologists, psychologists, dentists, and others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Welfare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registered psychologists, social workers, caseworkers and youth workers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Education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teachers, counsellors and principals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54166E-EDF5-4C6B-9EFE-3C315634EDF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BD79529-387A-4C04-BCFD-54D4BD465E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45EDFA-B6B6-4E38-972E-9D780E6C38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A2D476B-1214-480C-8CFD-B98C3125679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F46BC2-AEF3-4655-B32B-877AA76A3D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93052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some professions that are required to be mandatory reporters: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Children’s services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childcare workers, family day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carers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home-based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carers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Residential services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refuge workers and community housing providers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Law enforcement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police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Disability services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disability support workers and personal care workers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0DD123-43C0-4FD2-99AE-9B44AC8A955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47225D-CC5C-46B2-89B8-30727B6AB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C6BBED-3342-4EB7-890A-974100C047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EF66A53-0C2E-4307-8997-829962C6B79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4E5D090-2E2C-4125-ACF0-9A9DC3744C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99149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604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Privacy, Confidentiality, and Disclosure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According to Schedule 5 of the Australian Human Rights Commission Act 1986,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have the right to human dignity and protection against exploitation.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right serves as the basis for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’s rights under privacy, confidentiality, and disclosure through the Privacy Act 1988.</a:t>
            </a:r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49" b="7149"/>
          <a:stretch/>
        </p:blipFill>
        <p:spPr bwMode="auto">
          <a:xfrm>
            <a:off x="6239497" y="1825624"/>
            <a:ext cx="5116955" cy="33458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0188CC-A30A-4DED-871D-B7A11D1A07E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C6DC0D6-B24B-4772-ACF7-449AF962B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A6D840-D4EB-411A-9E16-1FC50F8BC1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93580378-FB5F-4EDD-8D48-EF33FE98762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6F1FD74-FDED-402E-B2E9-10FB661721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143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17" descr="Businesswoman arms raised">
            <a:extLst>
              <a:ext uri="{FF2B5EF4-FFF2-40B4-BE49-F238E27FC236}">
                <a16:creationId xmlns:a16="http://schemas.microsoft.com/office/drawing/2014/main" id="{58B9E142-28FD-4EEB-B3F0-E48F8F1C1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25" b="32650"/>
          <a:stretch/>
        </p:blipFill>
        <p:spPr>
          <a:xfrm>
            <a:off x="883690" y="241301"/>
            <a:ext cx="2626934" cy="6616699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425" y="1825625"/>
            <a:ext cx="638175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Standards and codes of conduct are written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 enforced for the benefit of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comply with these to deliver safe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 quality service.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053B17-C3A8-4FF5-82D0-87118CBBAE9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1E3C2A-D266-42AC-AFB6-E51C7DB788D0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A87B83-F87D-4755-8F24-7ABCBBCD8E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F4AACD8-CD32-47A8-A00A-CC2D37B56C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8CBBACF-5739-460F-B97A-88F4F2787EF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9F36619-11E8-4297-81E8-4DE61F3636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80672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Privacy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a human right that protects a person from unwanted occurrences and circumstances which control over who can interact with them and what others can know about them.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Privacy allows a person to create boundaries and limitations to how others can affect their lives.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75C194-D848-479E-9E8A-7699ACBB7D6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E90E56-04E6-4D0C-A594-51465A6180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E5FD9E-7E36-40DE-B210-B0DCD36AEF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2701674-E221-4CCD-9A02-55F469A25F5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FBA646-543A-4749-A13D-EF100C5A9D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3058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17" descr="Young business woman thinking">
            <a:extLst>
              <a:ext uri="{FF2B5EF4-FFF2-40B4-BE49-F238E27FC236}">
                <a16:creationId xmlns:a16="http://schemas.microsoft.com/office/drawing/2014/main" id="{58B9E142-28FD-4EEB-B3F0-E48F8F1C15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7169" t="-3212" r="-58941" b="26400"/>
          <a:stretch/>
        </p:blipFill>
        <p:spPr>
          <a:xfrm>
            <a:off x="294640" y="81279"/>
            <a:ext cx="4104058" cy="6786881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3425" y="1825625"/>
            <a:ext cx="638175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Confidentiality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Confidentiality involves ensuring that records and documents are free of information that can be used to identify a person or group.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Confidentiality and privacy are directly linked.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053B17-C3A8-4FF5-82D0-87118CBBAE9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B7619F-1E87-4BB6-B354-2C75A154FEC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10171A-999D-4587-8A3A-FA8A24000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1CC2697-B714-4A7C-96A7-ECE91CC858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3186A3EB-6B8E-4F8D-BA16-88D361654F6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5D351C-1BE2-4B70-B394-E0B65996FF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80541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Ensuring confidentiality involves removing personal and sensitive information from relevant documents.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Personal information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refers to data that can be used to identify a person.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Sensitive information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data on a person’s background, preferences, lifestyle, associations, and beliefs.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403416-2948-467D-BEE9-2DA1FFA9146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E12E794-27AB-498A-B669-A57BD4716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EF951B-B861-419B-AEF0-81917882B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3B5AD83-76E1-4DEE-87F6-9E6766A1E87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8582CE0-BC55-45B7-B6BC-90CF8EAB7E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3399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Disability support workers who seek to make confidential documents and forms must: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Assess the information in the papers to check if it identifies the person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Remove direct identifiers in documents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aliases or placeholders to refer to the person and other relevant people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205FF7-A776-4089-988B-8EFB985D6DA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60FA11-5F9C-4A98-B810-5B543818A2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926709D-BD33-417B-BF22-53F9EBD7FD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862FD2AC-98D5-4355-9B58-90FD7860173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94CC0A-5937-4CA0-A426-940BC9049B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1018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5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Consent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Consent is when someone agrees or gives permission to someone else to perform a particular action. It is only valid if it is: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F953FDA-5DD5-57A4-9F2A-F50D326D24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0188084"/>
              </p:ext>
            </p:extLst>
          </p:nvPr>
        </p:nvGraphicFramePr>
        <p:xfrm>
          <a:off x="960699" y="3275635"/>
          <a:ext cx="9838481" cy="2754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AD0E3383-4DB2-4898-A520-078EB919AD9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17A333-BE9A-4BFD-8ECD-0E349C4ECE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32A55E-644F-4187-82DE-40C304EEB6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9AA1B634-3D86-448A-8133-3F439F55020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68A541-0BAA-4272-A705-DADAB90C274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9281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5259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Express Consent vs Implied Consent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Valid consent can take on two forms: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Express consent is when a person clearly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communicates their consent.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Implied consent is when consent is inferred from the person’s actions.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E871AA4-8DA3-1EC0-E2CE-172190FD6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23288" y="1986364"/>
            <a:ext cx="5209617" cy="28852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CBD160-6923-473C-BF51-93BF7675144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5B21A49-6241-4DF8-9F6C-60AD8E1962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E94952-AFB7-4742-9DAE-10AB455C66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6820DA95-C30E-489B-A62A-7B639271C60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57C6122-B169-41A3-80CB-09C555FAC7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7344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Cultural Competency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refers to a wide variety of needs that are based on a person’s social and ethnic identity.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Cultural needs can be based on ethnic background combined with sexual orientation, religion, and other forms of group identification.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14B8B0-4101-4E9A-8AF2-D2664E55F66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94504B-34FF-484E-99AF-FB7320729D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24AB04-F429-4A93-88FA-F8CAB67B8F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D6E6FF6-7B35-48A5-91CA-55A1D4EFA2F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295700A-494D-4687-9A9E-4243AF7624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9275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604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Providing the person’s cultural needs is a requirement for providing a person-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centred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approach.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Disability support workers must make sure to identify, accept, and uphold these needs as they care for their persons.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63052" y="1792700"/>
            <a:ext cx="4993401" cy="33289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719D10-8248-4231-A539-E180F85FA9B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DE9D04-CE44-470C-A6C6-74F7A34CC9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2DD4666-E2BF-44C8-97E3-A79C7BD7B2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AE3321A-4302-4222-BAEA-0B9DA21383D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1028461-83F8-4E02-AD9A-45BC7BE546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481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Providing the cultural needs of persons have the following benefits: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allows persons to recover more quickly from stress.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distracts persons from their medical problems or condition.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helps persons recover and heal faster.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reduces the risk of depression and other emotional issues.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improves the relationship between the person and the support staff caring for them.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4C9279-A773-4CAD-83ED-4C25F7E03D52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FC7D8B-930D-4B6B-A71C-1087EF3081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31CF50-D0A0-4A17-8190-CCDCB98298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3DBC2C0E-AA0D-4C24-899B-835313C688D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5E674C-6ABF-476C-994A-A281101501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2094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Identifying, Accepting, and Upholding the Cultural Needs of the Person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steps show how a disability support worker can identify, accept, and uphold the cultural needs of the person: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Secure a good understanding of the person’s cultural needs.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Provide the person’s cultural needs daily.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Adjust service based on the person’s feedback and reactions.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1ED3BA-B270-4D7E-B1FB-1E0400C81EF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DBDC79-3CDF-4F4B-AFF6-4F39EA48B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B15E64-822D-478B-BEEF-501CC7A967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AE09F2BC-ED98-4DB0-8487-DDE655734C6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C7E07DD-E710-429F-A46B-0E8DDEFFF0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851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2.1.1 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Key Issues Facing Disability Support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604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Around 6.8 million people aged 18 years and over have a disability or long-term health condition in Australia.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87% of these cannot carry out at least one everyday activity, such as mobility, communication, or self-care.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66683" y="1825625"/>
            <a:ext cx="5235212" cy="34901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D5177B-37C2-463D-A672-ACA958FFE33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77063F-3692-41D7-8E58-F10842EA1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A9FA18-2526-4C15-9D08-ED9ED57414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27BE468-98AA-4168-84A9-CA772526C4F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AA2A40F-A5A6-431F-82DD-5CF5A62E2D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8190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ijabi women outdoor">
            <a:extLst>
              <a:ext uri="{FF2B5EF4-FFF2-40B4-BE49-F238E27FC236}">
                <a16:creationId xmlns:a16="http://schemas.microsoft.com/office/drawing/2014/main" id="{5EFF0B8F-D7A9-44F8-A986-6EA9CE0EB1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8" r="9978"/>
          <a:stretch/>
        </p:blipFill>
        <p:spPr>
          <a:xfrm flipH="1">
            <a:off x="3946385" y="2023"/>
            <a:ext cx="8245616" cy="68539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011A4AE-5FFD-4296-BC78-AC012FE09D9A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Cultural competency means working effectively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a cross-cultural situation.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demonstrate cultural competence when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are sensitive to the cultural and social needs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of others.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</p:spTree>
    <p:extLst>
      <p:ext uri="{BB962C8B-B14F-4D97-AF65-F5344CB8AC3E}">
        <p14:creationId xmlns:p14="http://schemas.microsoft.com/office/powerpoint/2010/main" val="292599223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604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Restrictive Practices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restrict the person from carrying out their daily life.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practices sometimes take away the option of choice if that option may cause harm to themselves or others.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86151" y="1830354"/>
            <a:ext cx="4970302" cy="33040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C37E81-11C9-422B-B712-20414BCE3F2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8D18F5-A60F-461D-B7F7-848FA30E5C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3E8DF2-554C-47C3-8851-FC99A6D0A8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9A0FBF8-84BD-4165-A910-26CAA8ACF25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E321A7-F042-4786-8CFF-1AA3DA92DB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43322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546" y="331143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15972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Restrictive practices are identified in the following examples:     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864356699"/>
              </p:ext>
            </p:extLst>
          </p:nvPr>
        </p:nvGraphicFramePr>
        <p:xfrm>
          <a:off x="960699" y="2476981"/>
          <a:ext cx="9964476" cy="34955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AA0D48-ADCF-4496-83D8-55A9F9826B8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98AD46-650D-4965-8E32-0BD9F4668A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D744D2-B9C6-4F0D-AB4D-D4D60BBCA2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AF49B0A-F3A2-4062-8E55-EBBF612EFE5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9F6F279-4A41-42C2-92B5-B4AC1725D08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79027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320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a disability support worker, you should continually check that no unapproved restrictive practices are in place and report any observations to your supervisor.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crucial you know of the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organisation’s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policy and procedures in restrictive practices.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using interventions, the following legal and ethical considerations are considered: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B958A75-C143-16F3-72D1-CAEF078253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2581982"/>
              </p:ext>
            </p:extLst>
          </p:nvPr>
        </p:nvGraphicFramePr>
        <p:xfrm>
          <a:off x="914400" y="4236333"/>
          <a:ext cx="10008345" cy="1770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67A4F046-1320-43BB-AF72-831A5AAD13B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6F8FF79-689C-42CB-BA34-8C8A851FED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9030772-D98F-4997-92AB-F83B6865E5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6A87F391-7805-486D-9B90-25EED099FEF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DC85F1B-04A8-49A9-ABC9-DA030BF2E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7140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" t="-2" b="-1391"/>
          <a:stretch/>
        </p:blipFill>
        <p:spPr>
          <a:xfrm>
            <a:off x="6615953" y="1540283"/>
            <a:ext cx="5576047" cy="378407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906649" y="1749111"/>
            <a:ext cx="5709304" cy="33597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2.3	</a:t>
            </a:r>
          </a:p>
          <a:p>
            <a:r>
              <a:rPr lang="en-US" sz="5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 With Interdisciplinary Team Members</a:t>
            </a:r>
            <a:endParaRPr lang="en-AU" sz="56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34542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102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An interdisciplinary team is a group of people with diverse knowledge, skills, and qualifications working together toward a similar goal. </a:t>
            </a:r>
          </a:p>
          <a:p>
            <a:pPr marL="0" marR="102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Your workplace setting will often involve a team-based environment of this nature.</a:t>
            </a:r>
          </a:p>
          <a:p>
            <a:pPr marL="0" marR="102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Many employers specify that they need workers who can function well in a team.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BA80B9-AAC1-4E11-A68A-6D0A6E3C7EC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3A297B-5FE0-49E4-A0D4-6B64D613C8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850D3B-AE97-4CF0-A24C-9556395C50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F9C76EE-CA07-495C-8EA6-658CFEF88C8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018677-A838-4EAB-B93F-DFF00331C3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36001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102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Why is having an interdisciplinary team critical? </a:t>
            </a:r>
          </a:p>
          <a:p>
            <a:pPr marR="102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A mix of skills and experiences within the team -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All team members contribute their knowledge, skills, and expertise to deliver services effectively. </a:t>
            </a:r>
          </a:p>
          <a:p>
            <a:pPr marR="102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Agreed governance structure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- Each team member plays different roles and performs various tasks within the team. </a:t>
            </a:r>
          </a:p>
          <a:p>
            <a:pPr marR="102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Systems and protocols for communication and interaction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- Team members follow the team’s reporting procedures within the group.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DDD588-7D99-4A76-AE53-4696B226311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99DD26-F815-423A-8C5F-1E62BA3425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9C3E53-A48E-4874-9F43-CE9913126A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AA2405D-B31A-4F63-8C42-0F11E9DB1E4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A48288-3578-45AC-BAEE-30E41597F5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40665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Woman discussing in meeting">
            <a:extLst>
              <a:ext uri="{FF2B5EF4-FFF2-40B4-BE49-F238E27FC236}">
                <a16:creationId xmlns:a16="http://schemas.microsoft.com/office/drawing/2014/main" id="{5EFF0B8F-D7A9-44F8-A986-6EA9CE0EB1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" t="-30" r="24340" b="30"/>
          <a:stretch/>
        </p:blipFill>
        <p:spPr>
          <a:xfrm>
            <a:off x="3946385" y="2023"/>
            <a:ext cx="8245616" cy="68539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011A4AE-5FFD-4296-BC78-AC012FE09D9A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marR="102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Communication is the act of exchanging information between at least two parties and cooperation is when two or more people work together to accomplish a similar goal. </a:t>
            </a:r>
          </a:p>
          <a:p>
            <a:pPr marL="0" marR="102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Cooperation is a broader term that covers working well within a team. </a:t>
            </a:r>
          </a:p>
          <a:p>
            <a:pPr marL="0" marR="102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Effective communication is only one of the things needed to cooperate well.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</p:spTree>
    <p:extLst>
      <p:ext uri="{BB962C8B-B14F-4D97-AF65-F5344CB8AC3E}">
        <p14:creationId xmlns:p14="http://schemas.microsoft.com/office/powerpoint/2010/main" val="14625541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102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How and When to Cooperate With Team Members</a:t>
            </a:r>
          </a:p>
          <a:p>
            <a:pPr marL="0" marR="102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It is vital to cooperate well with others when working in disability support. </a:t>
            </a:r>
          </a:p>
          <a:p>
            <a:pPr marL="0" marR="102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Each member needs to do their part well so that the whole team can function properly.</a:t>
            </a:r>
          </a:p>
          <a:p>
            <a:pPr marL="0" marR="102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Cooperation also makes the environment more pleasant. </a:t>
            </a:r>
          </a:p>
          <a:p>
            <a:pPr marL="0" marR="102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Having a good relationship with the team will greatly benefit older people in your care.</a:t>
            </a:r>
          </a:p>
          <a:p>
            <a:pPr marL="0" marR="1020" indent="0" algn="just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Without cooperation, the care you provide may be incomplete or inconsistent.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0F9471-DFC8-4E82-A151-2DFB39B4451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CD72EF-7E71-49FE-A8CB-1A7F01D6C4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A2A296-70C4-47FB-94B7-D6F08A36CA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D46154B-BB06-4019-B5A0-2061D906AD5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2B2B303-B2A2-403F-8614-3A40316CA9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29730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1020" indent="0" algn="just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Here are some tips for cooperating well within a team.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692809155"/>
              </p:ext>
            </p:extLst>
          </p:nvPr>
        </p:nvGraphicFramePr>
        <p:xfrm>
          <a:off x="933449" y="2514599"/>
          <a:ext cx="9820275" cy="3662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4BD547-9BC5-4902-B8E4-B2BAF2514BB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64BF66-5B86-402B-B0C9-004277F524A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A0BE10-DFCB-41E0-81EE-34290A1335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AC8A957-51A1-4184-82F0-7C0837E30DD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98BA0D7-F53C-4940-A9EC-443136320B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173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Different key issues that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face: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5E30F71-324D-5ACB-0F07-2CE92425C6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1795892"/>
              </p:ext>
            </p:extLst>
          </p:nvPr>
        </p:nvGraphicFramePr>
        <p:xfrm>
          <a:off x="954485" y="2446642"/>
          <a:ext cx="9896395" cy="2978797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2099801">
                  <a:extLst>
                    <a:ext uri="{9D8B030D-6E8A-4147-A177-3AD203B41FA5}">
                      <a16:colId xmlns:a16="http://schemas.microsoft.com/office/drawing/2014/main" val="3563291492"/>
                    </a:ext>
                  </a:extLst>
                </a:gridCol>
                <a:gridCol w="3151544">
                  <a:extLst>
                    <a:ext uri="{9D8B030D-6E8A-4147-A177-3AD203B41FA5}">
                      <a16:colId xmlns:a16="http://schemas.microsoft.com/office/drawing/2014/main" val="3960344131"/>
                    </a:ext>
                  </a:extLst>
                </a:gridCol>
                <a:gridCol w="4645050">
                  <a:extLst>
                    <a:ext uri="{9D8B030D-6E8A-4147-A177-3AD203B41FA5}">
                      <a16:colId xmlns:a16="http://schemas.microsoft.com/office/drawing/2014/main" val="3971150298"/>
                    </a:ext>
                  </a:extLst>
                </a:gridCol>
              </a:tblGrid>
              <a:tr h="52254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effectLst/>
                        </a:rPr>
                        <a:t>Support Service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effectLst/>
                        </a:rPr>
                        <a:t>Key Issues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effectLst/>
                        </a:rPr>
                        <a:t>How it Affects Services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94576175"/>
                  </a:ext>
                </a:extLst>
              </a:tr>
              <a:tr h="245625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Disability Support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0" lvl="0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Harassment and abuse</a:t>
                      </a:r>
                      <a:endParaRPr lang="en-US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30400" marR="0" lvl="0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Insufficient equipment and resources</a:t>
                      </a:r>
                      <a:endParaRPr lang="en-US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0" lvl="0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prevents </a:t>
                      </a: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persons with disability</a:t>
                      </a: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from living without abuse and neglect.</a:t>
                      </a:r>
                      <a:endParaRPr lang="en-US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30400" marR="0" lvl="0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prevents </a:t>
                      </a: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persons with disability</a:t>
                      </a: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from getting high-quality care and services.</a:t>
                      </a:r>
                      <a:endParaRPr lang="en-US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91728850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B9456A13-69BF-4AB9-AAD0-A933B51B275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79CCB2-5461-4C12-B56D-E6AF101538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0CE186-128E-4570-9601-B27399541E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6C2DD475-3352-4C25-9055-362FC9073FB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195CDB1-BDD9-4830-BB61-8303194CD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96446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1020" indent="0" algn="just">
              <a:lnSpc>
                <a:spcPct val="113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</a:rPr>
              <a:t>Here are some tips for cooperating well within a team.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852914504"/>
              </p:ext>
            </p:extLst>
          </p:nvPr>
        </p:nvGraphicFramePr>
        <p:xfrm>
          <a:off x="835546" y="2550707"/>
          <a:ext cx="9655938" cy="2063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B90199-4DBF-4AFB-9017-1532FE52598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21071B-C2BF-43CA-94CA-6B8E558D566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58F479F-3EE9-406F-B735-DE03810BB0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B9B3E5AA-9920-48DB-8028-674D4E3DEF1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3F9E926-55C5-48CC-8872-5BF190400A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4406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Respecting everyone means appreciating what each member does and working within your role, not taking over all the work.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Having a group mentality means helping when you can and not overstepping boundaries. However, you should not ignore a team member who needs help.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should also keep everyone updated about the details of your clients.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3637E5-6055-43AB-BBBA-A2B9AA4A6E0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1AB17B2-5BE0-4663-ADCD-DF09588D0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BAD9F8-0976-4502-9846-BCF8319B92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C5BD769-6951-44B5-9441-94E4C6041AD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C2B30AE-2A41-49C6-998D-B225AD3FA6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67325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604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and When to Communicate Effectively With Team Members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One of the ways to understand each other’s roles is through communication where you need to communicate effectively.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Miscommunication often causes accidents </a:t>
            </a:r>
            <a:b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 medical errors.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10585" y="1825625"/>
            <a:ext cx="5144349" cy="34295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88666D-1EF9-4A1A-82A2-8AE8BA088D3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9245BA-BDB8-4161-92C4-AEBE39CD30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19CBAE-57F8-4A11-A3D9-AAB4C3A16D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550A7590-60E9-4DEB-9A27-3833B3B2E95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AED6F3-E530-4F4F-8480-0DF414E929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36005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546" y="331788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Communication is needed when: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845706902"/>
              </p:ext>
            </p:extLst>
          </p:nvPr>
        </p:nvGraphicFramePr>
        <p:xfrm>
          <a:off x="982702" y="2409825"/>
          <a:ext cx="10087200" cy="3407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CE84C6-7FC0-4DDF-9A68-ABF03B5DFB8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475EE6E-2ABF-40CC-B2F9-67A56C58FF1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7757C2-FEF2-4041-9073-642D70B6DD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CF5FEFF5-7546-47D9-B141-8630DB1F876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0E35A2F-EDBC-4BBD-A6E4-6491592D7B1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49494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are the ways you can communicate with your team members: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Give clear instructions to one another.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Accept different perspectives when it comes to problem-solving.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 aware of what you do not know.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Explain jargon to one another.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Have clearly assigned roles and be familiar with the roles of others.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3E601B-BE2A-448A-AF40-5371D2B389F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5A1E4E-B0AE-4181-BA6D-138E8C70B7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E81391-C239-4A14-BE52-DAB5BB343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BBFD17D-0F07-4F9F-B5EB-AD91AFAA716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3F128A-33B3-40C0-9B7F-36D89A3D1F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12462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are the ways you can communicate with your team members: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 the right tasks to the right people.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Encourage and participate in open communication.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If you have documents that will be exchanged between members of the team, fill out the information accurately and objectively.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D58F7E-8FD3-4E90-A835-A9617518DCB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58E161-34C3-4CE3-9FF6-B825E01FA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474FE0-D64A-457F-9F57-BA8030285C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66951DD-D77D-46A8-AD62-7B875041106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8908E78-ECEB-4C8B-B95D-9EA38CA545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38336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6562249" y="1516071"/>
            <a:ext cx="5629751" cy="382585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906649" y="1697619"/>
            <a:ext cx="5655600" cy="3462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2.4	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Digital Technology in the Workplace</a:t>
            </a:r>
            <a:endParaRPr lang="en-AU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67740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EFF0B8F-D7A9-44F8-A986-6EA9CE0EB1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0" r="19711" b="30"/>
          <a:stretch/>
        </p:blipFill>
        <p:spPr>
          <a:xfrm flipH="1">
            <a:off x="3946385" y="2023"/>
            <a:ext cx="8245616" cy="68539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011A4AE-5FFD-4296-BC78-AC012FE09D9A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Another aspect of the workplace you need to prepare for is using digital technology.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Digital technologies include electronic systems, tools, and devices that generate, store, and process data.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Australian Government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recognises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benefits of these to the health sector which it helps to improves service quality and efficiency.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</p:spTree>
    <p:extLst>
      <p:ext uri="{BB962C8B-B14F-4D97-AF65-F5344CB8AC3E}">
        <p14:creationId xmlns:p14="http://schemas.microsoft.com/office/powerpoint/2010/main" val="85909709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of the digital technologies used in the health and community services: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Social Media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They can be used to build brand and business relationships, as the communication is immediate and direct.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Email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Healthcare professionals can use this to communicate with each other online.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Tablets and Applications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These are used for maintenance and easy access to health, communication, consultation records and communication aids.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6164C3-0D48-4B99-B233-790E485BF1E8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CD6538-BF6C-42F9-A0DC-0B261987B6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F4AAF7-0272-4251-9927-4D767578E7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FEBF5AE-0481-492C-B574-201F22BD892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325ABE8-CF4A-49A1-A884-78E7615992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70778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of the digital technologies used in the health and community services: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World Wide Web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It can be used to view online pages and find information about healthcare and the services offered.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Intranet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It can help workers access communication data within the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at their convenience.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Digital Health Technologies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Digital health technology collects and shares health information and even treats patients.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3E4948-1871-41B2-8D6A-3CD50852A2D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68685C-84D9-4493-B4AA-BBEA803184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A8EF95-4AC9-44E2-A46B-0DD01F5FC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D8ADC8F-B0DD-485E-8AD5-D56EE440819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A975BA6-98D3-45D6-95EC-AAD314186C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509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7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Different key issues that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face: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Organisational Requirements in Disability Support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5E30F71-324D-5ACB-0F07-2CE92425C6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6784916"/>
              </p:ext>
            </p:extLst>
          </p:nvPr>
        </p:nvGraphicFramePr>
        <p:xfrm>
          <a:off x="954485" y="2446643"/>
          <a:ext cx="9896400" cy="2977200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2099802">
                  <a:extLst>
                    <a:ext uri="{9D8B030D-6E8A-4147-A177-3AD203B41FA5}">
                      <a16:colId xmlns:a16="http://schemas.microsoft.com/office/drawing/2014/main" val="3563291492"/>
                    </a:ext>
                  </a:extLst>
                </a:gridCol>
                <a:gridCol w="3151545">
                  <a:extLst>
                    <a:ext uri="{9D8B030D-6E8A-4147-A177-3AD203B41FA5}">
                      <a16:colId xmlns:a16="http://schemas.microsoft.com/office/drawing/2014/main" val="3960344131"/>
                    </a:ext>
                  </a:extLst>
                </a:gridCol>
                <a:gridCol w="4645053">
                  <a:extLst>
                    <a:ext uri="{9D8B030D-6E8A-4147-A177-3AD203B41FA5}">
                      <a16:colId xmlns:a16="http://schemas.microsoft.com/office/drawing/2014/main" val="3971150298"/>
                    </a:ext>
                  </a:extLst>
                </a:gridCol>
              </a:tblGrid>
              <a:tr h="41987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effectLst/>
                        </a:rPr>
                        <a:t>Support Service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>
                          <a:effectLst/>
                        </a:rPr>
                        <a:t>Key Issues</a:t>
                      </a:r>
                      <a:endParaRPr lang="en-US" sz="20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effectLst/>
                        </a:rPr>
                        <a:t>How it Affects Services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94576175"/>
                  </a:ext>
                </a:extLst>
              </a:tr>
              <a:tr h="25573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Community Support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0" lvl="0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Lack of disability awareness activities</a:t>
                      </a:r>
                      <a:endParaRPr lang="en-US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30400" marR="0" lvl="0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Lack of funds for disability support services</a:t>
                      </a:r>
                      <a:endParaRPr lang="en-US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0" lvl="0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reinforces barriers between </a:t>
                      </a: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persons with disability</a:t>
                      </a: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participation in society.</a:t>
                      </a:r>
                      <a:endParaRPr lang="en-US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30400" marR="0" lvl="0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prevents </a:t>
                      </a:r>
                      <a:r>
                        <a:rPr lang="en-GB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persons with disability</a:t>
                      </a:r>
                      <a:r>
                        <a:rPr lang="en-AU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from availing of high-quality care and services funded by the government.</a:t>
                      </a:r>
                      <a:endParaRPr lang="en-US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06675118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248CFE0F-F41D-488A-A20B-EF564F83882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491876-FB59-4382-B677-0AD4CACA05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7EFCCDF-FAA3-492D-9B71-3BAD964109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54D4EEBB-21F8-4543-8BC1-7E1AD5F957C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BB13B6A-9BB9-4C23-99B9-428FA95EB8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0984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What have we learnt?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part of the session, we have covered: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Meet the job requirements of a disability support worker role.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 within organisational requirements in disability support.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 within a disability support context.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self-care strategies.  </a:t>
            </a:r>
          </a:p>
        </p:txBody>
      </p:sp>
      <p:pic>
        <p:nvPicPr>
          <p:cNvPr id="12" name="Graphic 11" descr="Open book with table lamp, books, pen and pencil">
            <a:extLst>
              <a:ext uri="{FF2B5EF4-FFF2-40B4-BE49-F238E27FC236}">
                <a16:creationId xmlns:a16="http://schemas.microsoft.com/office/drawing/2014/main" id="{9700A7B7-117C-4171-A8DD-0A67FB07C9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353300" y="2019300"/>
            <a:ext cx="4838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852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Chapter 2</a:t>
            </a:r>
            <a:endParaRPr lang="en-US" sz="2000" b="1" dirty="0">
              <a:solidFill>
                <a:schemeClr val="bg1">
                  <a:lumMod val="65000"/>
                </a:schemeClr>
              </a:solidFill>
              <a:highlight>
                <a:srgbClr val="FFFF00"/>
              </a:highlight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58F79-457E-4DFC-BB7C-F3A6520849B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5772FE-29D9-490D-9912-46BE5D9E73B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28F047-4808-4A1B-BA98-ACE5F6CCB9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55018F-0B09-4326-B9A6-7CA20E4FC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801E6A9-31E6-4949-8A69-BD3B797192B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D191E7-4C4E-4048-998B-A816D6E2D3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93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ppy healthcare professional with patient">
            <a:extLst>
              <a:ext uri="{FF2B5EF4-FFF2-40B4-BE49-F238E27FC236}">
                <a16:creationId xmlns:a16="http://schemas.microsoft.com/office/drawing/2014/main" id="{5EFF0B8F-D7A9-44F8-A986-6EA9CE0EB1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65" t="30" r="2457" b="-30"/>
          <a:stretch/>
        </p:blipFill>
        <p:spPr>
          <a:xfrm flipH="1">
            <a:off x="3946385" y="2023"/>
            <a:ext cx="8245616" cy="68539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011A4AE-5FFD-4296-BC78-AC012FE09D9A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61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Knowledge about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face will help you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emphatise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be more nuanced about interacting with </a:t>
            </a:r>
            <a:r>
              <a:rPr lang="en-GB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persons with disability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People with disability still face much discrimination in the form of attitudes and stereotyping.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Work Within </a:t>
            </a:r>
            <a:r>
              <a:rPr lang="en-US" sz="1050" i="1" dirty="0" err="1"/>
              <a:t>Organisational</a:t>
            </a:r>
            <a:r>
              <a:rPr lang="en-US" sz="1050" i="1" dirty="0"/>
              <a:t> Requirements in Disability Support </a:t>
            </a:r>
          </a:p>
        </p:txBody>
      </p:sp>
    </p:spTree>
    <p:extLst>
      <p:ext uri="{BB962C8B-B14F-4D97-AF65-F5344CB8AC3E}">
        <p14:creationId xmlns:p14="http://schemas.microsoft.com/office/powerpoint/2010/main" val="1708739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D7332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9a6e72c-4bd6-4753-a151-c4743ef85a8a" xsi:nil="true"/>
    <lcf76f155ced4ddcb4097134ff3c332f xmlns="4dad8055-0b31-433a-8243-67070a30e3dd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A86537132AB842AA182E814304EAA3" ma:contentTypeVersion="12" ma:contentTypeDescription="Create a new document." ma:contentTypeScope="" ma:versionID="2ea00a2ae54cc06574c9e1f88e6a9f83">
  <xsd:schema xmlns:xsd="http://www.w3.org/2001/XMLSchema" xmlns:xs="http://www.w3.org/2001/XMLSchema" xmlns:p="http://schemas.microsoft.com/office/2006/metadata/properties" xmlns:ns2="4dad8055-0b31-433a-8243-67070a30e3dd" xmlns:ns3="29a6e72c-4bd6-4753-a151-c4743ef85a8a" targetNamespace="http://schemas.microsoft.com/office/2006/metadata/properties" ma:root="true" ma:fieldsID="beb4c7d8d4c11f11c0064e63bdb37c83" ns2:_="" ns3:_="">
    <xsd:import namespace="4dad8055-0b31-433a-8243-67070a30e3dd"/>
    <xsd:import namespace="29a6e72c-4bd6-4753-a151-c4743ef85a8a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ad8055-0b31-433a-8243-67070a30e3d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7fbe4929-d8e5-4834-beec-be58b76c5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6e72c-4bd6-4753-a151-c4743ef85a8a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5919b7e-9482-4a60-a402-69f15daed2b6}" ma:internalName="TaxCatchAll" ma:showField="CatchAllData" ma:web="29a6e72c-4bd6-4753-a151-c4743ef85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229EFB-6C75-42DB-A179-188C3AC3AC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FF376-D503-4451-98A5-28499D684D0B}">
  <ds:schemaRefs>
    <ds:schemaRef ds:uri="http://schemas.microsoft.com/office/2006/documentManagement/types"/>
    <ds:schemaRef ds:uri="9070b689-7605-479f-8804-a59ee445c744"/>
    <ds:schemaRef ds:uri="http://schemas.openxmlformats.org/package/2006/metadata/core-properties"/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schemas.microsoft.com/office/infopath/2007/PartnerControls"/>
    <ds:schemaRef ds:uri="6cecd733-34d5-425b-8041-9161b6f347cb"/>
    <ds:schemaRef ds:uri="http://schemas.microsoft.com/sharepoint/v3"/>
    <ds:schemaRef ds:uri="http://www.w3.org/XML/1998/namespace"/>
    <ds:schemaRef ds:uri="29a6e72c-4bd6-4753-a151-c4743ef85a8a"/>
    <ds:schemaRef ds:uri="4dad8055-0b31-433a-8243-67070a30e3dd"/>
  </ds:schemaRefs>
</ds:datastoreItem>
</file>

<file path=customXml/itemProps3.xml><?xml version="1.0" encoding="utf-8"?>
<ds:datastoreItem xmlns:ds="http://schemas.openxmlformats.org/officeDocument/2006/customXml" ds:itemID="{2653AF02-9FA0-4754-A921-F8FA7FAAF9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ad8055-0b31-433a-8243-67070a30e3dd"/>
    <ds:schemaRef ds:uri="29a6e72c-4bd6-4753-a151-c4743ef85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c1019aa4-092a-489f-a93b-50ae2bbd82bd}" enabled="1" method="Standard" siteId="{6a3a435d-3aa3-47a8-87fa-0e6bd220e179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10967</TotalTime>
  <Words>4234</Words>
  <Application>Microsoft Office PowerPoint</Application>
  <PresentationFormat>Widescreen</PresentationFormat>
  <Paragraphs>464</Paragraphs>
  <Slides>81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6" baseType="lpstr">
      <vt:lpstr>Arial</vt:lpstr>
      <vt:lpstr>Calibri</vt:lpstr>
      <vt:lpstr>Calibri Light</vt:lpstr>
      <vt:lpstr>Wingdings</vt:lpstr>
      <vt:lpstr>Office Theme</vt:lpstr>
      <vt:lpstr>Work Within Organisational Requirements in Disability Support </vt:lpstr>
      <vt:lpstr> </vt:lpstr>
      <vt:lpstr> </vt:lpstr>
      <vt:lpstr>PowerPoint Presentation</vt:lpstr>
      <vt:lpstr>PowerPoint Presentation</vt:lpstr>
      <vt:lpstr>2.1.1 Key Issues Facing Disability Support</vt:lpstr>
      <vt:lpstr> </vt:lpstr>
      <vt:lpstr> </vt:lpstr>
      <vt:lpstr>PowerPoint Presentation</vt:lpstr>
      <vt:lpstr> </vt:lpstr>
      <vt:lpstr>2.1.2 The Disability Support Industry</vt:lpstr>
      <vt:lpstr> </vt:lpstr>
      <vt:lpstr> </vt:lpstr>
      <vt:lpstr> </vt:lpstr>
      <vt:lpstr> </vt:lpstr>
      <vt:lpstr> </vt:lpstr>
      <vt:lpstr> </vt:lpstr>
      <vt:lpstr>PowerPoint Presentation</vt:lpstr>
      <vt:lpstr> </vt:lpstr>
      <vt:lpstr>2.1.3 Industry Standards and Professional Conduct Requirements</vt:lpstr>
      <vt:lpstr> </vt:lpstr>
      <vt:lpstr> </vt:lpstr>
      <vt:lpstr> </vt:lpstr>
      <vt:lpstr> </vt:lpstr>
      <vt:lpstr> </vt:lpstr>
      <vt:lpstr> </vt:lpstr>
      <vt:lpstr> </vt:lpstr>
      <vt:lpstr>PowerPoint Presentation</vt:lpstr>
      <vt:lpstr> </vt:lpstr>
      <vt:lpstr> </vt:lpstr>
      <vt:lpstr>PowerPoint Presentation</vt:lpstr>
      <vt:lpstr> </vt:lpstr>
      <vt:lpstr> </vt:lpstr>
      <vt:lpstr>PowerPoint Presentation</vt:lpstr>
      <vt:lpstr>2.2.1 National and State/Territory-Based Statutory Bodies and Legislation</vt:lpstr>
      <vt:lpstr>PowerPoint Presentation</vt:lpstr>
      <vt:lpstr>PowerPoint Presentation</vt:lpstr>
      <vt:lpstr> </vt:lpstr>
      <vt:lpstr> </vt:lpstr>
      <vt:lpstr> </vt:lpstr>
      <vt:lpstr>2.2.2 Ethical and Legal Considerations in Working With Persons With Disability</vt:lpstr>
      <vt:lpstr> </vt:lpstr>
      <vt:lpstr> </vt:lpstr>
      <vt:lpstr>PowerPoint Presentation</vt:lpstr>
      <vt:lpstr> </vt:lpstr>
      <vt:lpstr> </vt:lpstr>
      <vt:lpstr> </vt:lpstr>
      <vt:lpstr> </vt:lpstr>
      <vt:lpstr> </vt:lpstr>
      <vt:lpstr> </vt:lpstr>
      <vt:lpstr>PowerPoint Presentation</vt:lpstr>
      <vt:lpstr> </vt:lpstr>
      <vt:lpstr> </vt:lpstr>
      <vt:lpstr> </vt:lpstr>
      <vt:lpstr> </vt:lpstr>
      <vt:lpstr> </vt:lpstr>
      <vt:lpstr> </vt:lpstr>
      <vt:lpstr> </vt:lpstr>
      <vt:lpstr> </vt:lpstr>
      <vt:lpstr>PowerPoint Presentation</vt:lpstr>
      <vt:lpstr> </vt:lpstr>
      <vt:lpstr> </vt:lpstr>
      <vt:lpstr> </vt:lpstr>
      <vt:lpstr>PowerPoint Presentation</vt:lpstr>
      <vt:lpstr> </vt:lpstr>
      <vt:lpstr> </vt:lpstr>
      <vt:lpstr>PowerPoint Presentation</vt:lpstr>
      <vt:lpstr> </vt:lpstr>
      <vt:lpstr> </vt:lpstr>
      <vt:lpstr> </vt:lpstr>
      <vt:lpstr> </vt:lpstr>
      <vt:lpstr> </vt:lpstr>
      <vt:lpstr> </vt:lpstr>
      <vt:lpstr> </vt:lpstr>
      <vt:lpstr> </vt:lpstr>
      <vt:lpstr>PowerPoint Presentation</vt:lpstr>
      <vt:lpstr>PowerPoint Presentation</vt:lpstr>
      <vt:lpstr> </vt:lpstr>
      <vt:lpstr> </vt:lpstr>
      <vt:lpstr>What have we learnt?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Compliant Learning Resources</dc:creator>
  <cp:lastModifiedBy>PC-5</cp:lastModifiedBy>
  <cp:revision>256</cp:revision>
  <dcterms:created xsi:type="dcterms:W3CDTF">2020-09-30T05:05:23Z</dcterms:created>
  <dcterms:modified xsi:type="dcterms:W3CDTF">2023-12-18T06:42:02Z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0x01010090A86537132AB842AA182E814304EAA3</vt:lpwstr>
  </property>
  <property fmtid="{D5CDD505-2E9C-101B-9397-08002B2CF9AE}" pid="3" name="MediaServiceImageTags">
    <vt:lpwstr/>
  </property>
  <property fmtid="{D5CDD505-2E9C-101B-9397-08002B2CF9AE}" pid="4" name="MSIP_Label_c1019aa4-092a-489f-a93b-50ae2bbd82bd_Enabled">
    <vt:lpwstr>true</vt:lpwstr>
  </property>
  <property fmtid="{D5CDD505-2E9C-101B-9397-08002B2CF9AE}" pid="5" name="MSIP_Label_c1019aa4-092a-489f-a93b-50ae2bbd82bd_SetDate">
    <vt:lpwstr>2022-12-19T06:10:23Z</vt:lpwstr>
  </property>
  <property fmtid="{D5CDD505-2E9C-101B-9397-08002B2CF9AE}" pid="6" name="MSIP_Label_c1019aa4-092a-489f-a93b-50ae2bbd82bd_Method">
    <vt:lpwstr>Standard</vt:lpwstr>
  </property>
  <property fmtid="{D5CDD505-2E9C-101B-9397-08002B2CF9AE}" pid="7" name="MSIP_Label_c1019aa4-092a-489f-a93b-50ae2bbd82bd_Name">
    <vt:lpwstr>defa4170-0d19-0005-0004-bc88714345d2</vt:lpwstr>
  </property>
  <property fmtid="{D5CDD505-2E9C-101B-9397-08002B2CF9AE}" pid="8" name="MSIP_Label_c1019aa4-092a-489f-a93b-50ae2bbd82bd_SiteId">
    <vt:lpwstr>6a3a435d-3aa3-47a8-87fa-0e6bd220e179</vt:lpwstr>
  </property>
  <property fmtid="{D5CDD505-2E9C-101B-9397-08002B2CF9AE}" pid="9" name="MSIP_Label_c1019aa4-092a-489f-a93b-50ae2bbd82bd_ActionId">
    <vt:lpwstr>7903984d-0a20-489f-b510-88e561934df4</vt:lpwstr>
  </property>
  <property fmtid="{D5CDD505-2E9C-101B-9397-08002B2CF9AE}" pid="10" name="MSIP_Label_c1019aa4-092a-489f-a93b-50ae2bbd82bd_ContentBits">
    <vt:lpwstr>0</vt:lpwstr>
  </property>
  <property fmtid="{D5CDD505-2E9C-101B-9397-08002B2CF9AE}" pid="11" name="Order">
    <vt:lpwstr>101651100.000000</vt:lpwstr>
  </property>
  <property fmtid="{D5CDD505-2E9C-101B-9397-08002B2CF9AE}" pid="12" name="xd_ProgID">
    <vt:lpwstr/>
  </property>
  <property fmtid="{D5CDD505-2E9C-101B-9397-08002B2CF9AE}" pid="13" name="TemplateUrl">
    <vt:lpwstr/>
  </property>
  <property fmtid="{D5CDD505-2E9C-101B-9397-08002B2CF9AE}" pid="14" name="ComplianceAssetId">
    <vt:lpwstr/>
  </property>
  <property fmtid="{D5CDD505-2E9C-101B-9397-08002B2CF9AE}" pid="15" name="_ExtendedDescription">
    <vt:lpwstr/>
  </property>
  <property fmtid="{D5CDD505-2E9C-101B-9397-08002B2CF9AE}" pid="16" name="TriggerFlowInfo">
    <vt:lpwstr/>
  </property>
  <property fmtid="{D5CDD505-2E9C-101B-9397-08002B2CF9AE}" pid="17" name="xd_Signature">
    <vt:lpwstr/>
  </property>
</Properties>
</file>

<file path=docProps/thumbnail.jpeg>
</file>